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358" r:id="rId3"/>
    <p:sldId id="371" r:id="rId4"/>
    <p:sldId id="370" r:id="rId5"/>
    <p:sldId id="369" r:id="rId6"/>
    <p:sldId id="365" r:id="rId7"/>
    <p:sldId id="375" r:id="rId8"/>
    <p:sldId id="374" r:id="rId9"/>
    <p:sldId id="373" r:id="rId10"/>
    <p:sldId id="372" r:id="rId11"/>
    <p:sldId id="366" r:id="rId12"/>
    <p:sldId id="377" r:id="rId13"/>
    <p:sldId id="376" r:id="rId14"/>
    <p:sldId id="378" r:id="rId15"/>
    <p:sldId id="384" r:id="rId16"/>
    <p:sldId id="386" r:id="rId17"/>
    <p:sldId id="298" r:id="rId18"/>
    <p:sldId id="306" r:id="rId19"/>
    <p:sldId id="387" r:id="rId20"/>
    <p:sldId id="388" r:id="rId21"/>
    <p:sldId id="310" r:id="rId22"/>
    <p:sldId id="314" r:id="rId23"/>
    <p:sldId id="308" r:id="rId24"/>
    <p:sldId id="259" r:id="rId25"/>
    <p:sldId id="311" r:id="rId26"/>
    <p:sldId id="309" r:id="rId27"/>
    <p:sldId id="389" r:id="rId28"/>
    <p:sldId id="329" r:id="rId29"/>
    <p:sldId id="312" r:id="rId30"/>
    <p:sldId id="313" r:id="rId31"/>
    <p:sldId id="331" r:id="rId32"/>
    <p:sldId id="333" r:id="rId33"/>
    <p:sldId id="315" r:id="rId34"/>
    <p:sldId id="316" r:id="rId35"/>
    <p:sldId id="277" r:id="rId36"/>
    <p:sldId id="299" r:id="rId37"/>
    <p:sldId id="278" r:id="rId38"/>
    <p:sldId id="280" r:id="rId39"/>
    <p:sldId id="317" r:id="rId40"/>
    <p:sldId id="390" r:id="rId41"/>
    <p:sldId id="391" r:id="rId42"/>
    <p:sldId id="323" r:id="rId43"/>
    <p:sldId id="324" r:id="rId44"/>
    <p:sldId id="392" r:id="rId45"/>
    <p:sldId id="303" r:id="rId46"/>
    <p:sldId id="319" r:id="rId47"/>
    <p:sldId id="283" r:id="rId48"/>
    <p:sldId id="287" r:id="rId49"/>
    <p:sldId id="286" r:id="rId50"/>
    <p:sldId id="284" r:id="rId51"/>
    <p:sldId id="285" r:id="rId52"/>
    <p:sldId id="271" r:id="rId53"/>
    <p:sldId id="289" r:id="rId54"/>
    <p:sldId id="288" r:id="rId55"/>
    <p:sldId id="279" r:id="rId56"/>
    <p:sldId id="281" r:id="rId57"/>
    <p:sldId id="320" r:id="rId58"/>
    <p:sldId id="321" r:id="rId59"/>
    <p:sldId id="322" r:id="rId60"/>
    <p:sldId id="325" r:id="rId61"/>
    <p:sldId id="364" r:id="rId62"/>
    <p:sldId id="363" r:id="rId63"/>
    <p:sldId id="362" r:id="rId64"/>
    <p:sldId id="361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u="sng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X="105042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1400" b="1" i="1" dirty="0">
              <a:latin typeface="Palatino Linotype" panose="02040502050505030304" pitchFamily="18" charset="0"/>
            </a:rPr>
            <a:t>Примарни имунски одговор</a:t>
          </a:r>
          <a:r>
            <a:rPr lang="en-GB" sz="1400" dirty="0">
              <a:latin typeface="Palatino Linotype" panose="02040502050505030304" pitchFamily="18" charset="0"/>
            </a:rPr>
            <a:t>: </a:t>
          </a:r>
          <a:r>
            <a:rPr lang="sr-Cyrl-RS" sz="1400" dirty="0">
              <a:latin typeface="Palatino Linotype" panose="02040502050505030304" pitchFamily="18" charset="0"/>
            </a:rPr>
            <a:t>Први пут када се имунски систем бори против неког микроорганизма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потребно је до</a:t>
          </a:r>
          <a:r>
            <a:rPr lang="en-GB" sz="1400" dirty="0">
              <a:latin typeface="Palatino Linotype" panose="02040502050505030304" pitchFamily="18" charset="0"/>
            </a:rPr>
            <a:t> 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15 </a:t>
          </a:r>
          <a:r>
            <a:rPr lang="sr-Cyrl-RS" sz="14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 </a:t>
          </a:r>
          <a:r>
            <a:rPr lang="sr-Cyrl-RS" sz="1400" dirty="0">
              <a:latin typeface="Palatino Linotype" panose="02040502050505030304" pitchFamily="18" charset="0"/>
            </a:rPr>
            <a:t>да се створи довољно антитела за елиминацију инфекције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>
        <a:noFill/>
        <a:ln>
          <a:noFill/>
        </a:ln>
      </dgm:spPr>
      <dgm:t>
        <a:bodyPr/>
        <a:lstStyle/>
        <a:p>
          <a:r>
            <a:rPr lang="sr-Cyrl-RS" sz="1400" b="1" i="1" dirty="0">
              <a:latin typeface="Palatino Linotype" panose="02040502050505030304" pitchFamily="18" charset="0"/>
            </a:rPr>
            <a:t>Секундарни имунски одговор</a:t>
          </a:r>
          <a:r>
            <a:rPr lang="en-GB" sz="1400" dirty="0">
              <a:latin typeface="Palatino Linotype" panose="02040502050505030304" pitchFamily="18" charset="0"/>
            </a:rPr>
            <a:t>: </a:t>
          </a:r>
          <a:r>
            <a:rPr lang="sr-Cyrl-RS" sz="1400" dirty="0">
              <a:latin typeface="Palatino Linotype" panose="02040502050505030304" pitchFamily="18" charset="0"/>
            </a:rPr>
            <a:t>Захваљујући Меморијским лимфоцитима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током поновљеног сустера са мироорганизмима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имунски систем остварује  исти ефекат за </a:t>
          </a:r>
          <a:r>
            <a:rPr lang="en-GB" sz="1400" dirty="0">
              <a:solidFill>
                <a:schemeClr val="bg1"/>
              </a:solidFill>
              <a:latin typeface="Palatino Linotype" panose="02040502050505030304" pitchFamily="18" charset="0"/>
            </a:rPr>
            <a:t>5 </a:t>
          </a:r>
          <a:r>
            <a:rPr lang="sr-Cyrl-RS" sz="1400" dirty="0">
              <a:solidFill>
                <a:schemeClr val="bg1"/>
              </a:solidFill>
              <a:latin typeface="Palatino Linotype" panose="02040502050505030304" pitchFamily="18" charset="0"/>
            </a:rPr>
            <a:t>дана</a:t>
          </a:r>
          <a:r>
            <a:rPr lang="en-GB" sz="1400" dirty="0">
              <a:solidFill>
                <a:schemeClr val="bg1"/>
              </a:solidFill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Такође, ствара </a:t>
          </a:r>
          <a:r>
            <a:rPr lang="en-GB" sz="1400" dirty="0">
              <a:latin typeface="Palatino Linotype" panose="02040502050505030304" pitchFamily="18" charset="0"/>
            </a:rPr>
            <a:t>100 </a:t>
          </a:r>
          <a:r>
            <a:rPr lang="sr-Cyrl-RS" sz="1400" dirty="0">
              <a:latin typeface="Palatino Linotype" panose="02040502050505030304" pitchFamily="18" charset="0"/>
            </a:rPr>
            <a:t>пута више антитела него током примарног одговора.</a:t>
          </a:r>
          <a:endParaRPr lang="en-US" sz="14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1400" dirty="0">
              <a:latin typeface="Palatino Linotype" panose="02040502050505030304" pitchFamily="18" charset="0"/>
            </a:rPr>
            <a:t>Што брже имунски систем ствара антитела, брже ће елиминисати микроорганизме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Помоћу меморијских лимфоцита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можемо се решити микроорганизма и пре него се болест манифестује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Овај феномен се назива </a:t>
          </a:r>
          <a:r>
            <a:rPr lang="sr-Cyrl-RS" sz="1400" u="sng" dirty="0">
              <a:latin typeface="Palatino Linotype" panose="02040502050505030304" pitchFamily="18" charset="0"/>
            </a:rPr>
            <a:t>стицање имуности</a:t>
          </a:r>
          <a:r>
            <a:rPr lang="sr-Cyrl-RS" sz="1400" dirty="0">
              <a:latin typeface="Palatino Linotype" panose="02040502050505030304" pitchFamily="18" charset="0"/>
            </a:rPr>
            <a:t>.</a:t>
          </a:r>
          <a:endParaRPr lang="en-US" sz="14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/>
      <dgm:spPr>
        <a:noFill/>
        <a:ln>
          <a:noFill/>
        </a:ln>
      </dgm:spPr>
      <dgm:t>
        <a:bodyPr/>
        <a:lstStyle/>
        <a:p>
          <a:r>
            <a:rPr lang="en-US" dirty="0">
              <a:latin typeface="Palatino Linotype" panose="02040502050505030304" pitchFamily="18" charset="0"/>
            </a:rPr>
            <a:t>RSV </a:t>
          </a:r>
          <a:r>
            <a:rPr lang="sr-Cyrl-RS" dirty="0">
              <a:latin typeface="Palatino Linotype" panose="02040502050505030304" pitchFamily="18" charset="0"/>
            </a:rPr>
            <a:t>се повезује са астмом</a:t>
          </a:r>
          <a:endParaRPr lang="en-US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LinFactNeighborY="-11037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LinFactNeighborX="124" custLinFactNeighborY="-21783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1400" b="1" i="1" dirty="0">
              <a:latin typeface="Palatino Linotype" panose="02040502050505030304" pitchFamily="18" charset="0"/>
            </a:rPr>
            <a:t>Примарни имунски одговор</a:t>
          </a:r>
          <a:r>
            <a:rPr lang="en-GB" sz="1400" dirty="0">
              <a:latin typeface="Palatino Linotype" panose="02040502050505030304" pitchFamily="18" charset="0"/>
            </a:rPr>
            <a:t>: </a:t>
          </a:r>
          <a:r>
            <a:rPr lang="sr-Cyrl-RS" sz="1400" dirty="0">
              <a:latin typeface="Palatino Linotype" panose="02040502050505030304" pitchFamily="18" charset="0"/>
            </a:rPr>
            <a:t>Први пут када се имунски систем бори против неког микроорганизма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потребно је до</a:t>
          </a:r>
          <a:r>
            <a:rPr lang="en-GB" sz="1400" dirty="0">
              <a:latin typeface="Palatino Linotype" panose="02040502050505030304" pitchFamily="18" charset="0"/>
            </a:rPr>
            <a:t> 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15 </a:t>
          </a:r>
          <a:r>
            <a:rPr lang="sr-Cyrl-RS" sz="14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 </a:t>
          </a:r>
          <a:r>
            <a:rPr lang="sr-Cyrl-RS" sz="1400" dirty="0">
              <a:latin typeface="Palatino Linotype" panose="02040502050505030304" pitchFamily="18" charset="0"/>
            </a:rPr>
            <a:t>да се створи довољно антитела за елиминацију инфекције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1400" b="1" i="1" dirty="0">
              <a:latin typeface="Palatino Linotype" panose="02040502050505030304" pitchFamily="18" charset="0"/>
            </a:rPr>
            <a:t>Секундарни имунски одговор</a:t>
          </a:r>
          <a:r>
            <a:rPr lang="en-GB" sz="1400" dirty="0">
              <a:latin typeface="Palatino Linotype" panose="02040502050505030304" pitchFamily="18" charset="0"/>
            </a:rPr>
            <a:t>: </a:t>
          </a:r>
          <a:r>
            <a:rPr lang="sr-Cyrl-RS" sz="1400" dirty="0">
              <a:latin typeface="Palatino Linotype" panose="02040502050505030304" pitchFamily="18" charset="0"/>
            </a:rPr>
            <a:t>Захваљујући Меморијским лимфоцитима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током поновљеног сустера са мироорганизмима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имунски систем остварује  исти ефекат за 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5 </a:t>
          </a:r>
          <a:r>
            <a:rPr lang="sr-Cyrl-RS" sz="14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Такође, ствара </a:t>
          </a:r>
          <a:r>
            <a:rPr lang="en-GB" sz="1400" dirty="0">
              <a:latin typeface="Palatino Linotype" panose="02040502050505030304" pitchFamily="18" charset="0"/>
            </a:rPr>
            <a:t>100 </a:t>
          </a:r>
          <a:r>
            <a:rPr lang="sr-Cyrl-RS" sz="1400" dirty="0">
              <a:latin typeface="Palatino Linotype" panose="02040502050505030304" pitchFamily="18" charset="0"/>
            </a:rPr>
            <a:t>пута више антитела него током примарног одговора.</a:t>
          </a:r>
          <a:endParaRPr lang="en-US" sz="14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1400" dirty="0">
              <a:latin typeface="Palatino Linotype" panose="02040502050505030304" pitchFamily="18" charset="0"/>
            </a:rPr>
            <a:t>Што брже имунски систем ствара антитела, брже ће елиминисати микроорганизме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Помоћу меморијских лимфоцита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можемо се решити микроорганизма и пре него се болест манифестује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Овај феномен се назива </a:t>
          </a:r>
          <a:r>
            <a:rPr lang="sr-Cyrl-RS" sz="1400" u="sng" dirty="0">
              <a:latin typeface="Palatino Linotype" panose="02040502050505030304" pitchFamily="18" charset="0"/>
            </a:rPr>
            <a:t>стицање имуности</a:t>
          </a:r>
          <a:r>
            <a:rPr lang="sr-Cyrl-RS" sz="1400" dirty="0">
              <a:latin typeface="Palatino Linotype" panose="02040502050505030304" pitchFamily="18" charset="0"/>
            </a:rPr>
            <a:t>.</a:t>
          </a:r>
          <a:endParaRPr lang="en-US" sz="14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/>
      <dgm:spPr>
        <a:noFill/>
        <a:ln>
          <a:noFill/>
        </a:ln>
      </dgm:spPr>
      <dgm:t>
        <a:bodyPr/>
        <a:lstStyle/>
        <a:p>
          <a:r>
            <a:rPr lang="en-US" dirty="0">
              <a:latin typeface="Palatino Linotype" panose="02040502050505030304" pitchFamily="18" charset="0"/>
            </a:rPr>
            <a:t>RSV </a:t>
          </a:r>
          <a:r>
            <a:rPr lang="sr-Cyrl-RS" dirty="0">
              <a:latin typeface="Palatino Linotype" panose="02040502050505030304" pitchFamily="18" charset="0"/>
            </a:rPr>
            <a:t>се повезује са астмом</a:t>
          </a:r>
          <a:endParaRPr lang="en-US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LinFactNeighborY="-11037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LinFactNeighborX="124" custLinFactNeighborY="-21783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1400" b="1" i="1" dirty="0">
              <a:latin typeface="Palatino Linotype" panose="02040502050505030304" pitchFamily="18" charset="0"/>
            </a:rPr>
            <a:t>Примарни имунски одговор</a:t>
          </a:r>
          <a:r>
            <a:rPr lang="en-GB" sz="1400" dirty="0">
              <a:latin typeface="Palatino Linotype" panose="02040502050505030304" pitchFamily="18" charset="0"/>
            </a:rPr>
            <a:t>: </a:t>
          </a:r>
          <a:r>
            <a:rPr lang="sr-Cyrl-RS" sz="1400" dirty="0">
              <a:latin typeface="Palatino Linotype" panose="02040502050505030304" pitchFamily="18" charset="0"/>
            </a:rPr>
            <a:t>Први пут када се имунски систем бори против неког микроорганизма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потребно је до</a:t>
          </a:r>
          <a:r>
            <a:rPr lang="en-GB" sz="1400" dirty="0">
              <a:latin typeface="Palatino Linotype" panose="02040502050505030304" pitchFamily="18" charset="0"/>
            </a:rPr>
            <a:t> 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15 </a:t>
          </a:r>
          <a:r>
            <a:rPr lang="sr-Cyrl-RS" sz="14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 </a:t>
          </a:r>
          <a:r>
            <a:rPr lang="sr-Cyrl-RS" sz="1400" dirty="0">
              <a:latin typeface="Palatino Linotype" panose="02040502050505030304" pitchFamily="18" charset="0"/>
            </a:rPr>
            <a:t>да се створи довољно антитела за елиминацију инфекције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1400" b="1" i="1" dirty="0">
              <a:latin typeface="Palatino Linotype" panose="02040502050505030304" pitchFamily="18" charset="0"/>
            </a:rPr>
            <a:t>Секундарни имунски одговор</a:t>
          </a:r>
          <a:r>
            <a:rPr lang="en-GB" sz="1400" dirty="0">
              <a:latin typeface="Palatino Linotype" panose="02040502050505030304" pitchFamily="18" charset="0"/>
            </a:rPr>
            <a:t>: </a:t>
          </a:r>
          <a:r>
            <a:rPr lang="sr-Cyrl-RS" sz="1400" dirty="0">
              <a:latin typeface="Palatino Linotype" panose="02040502050505030304" pitchFamily="18" charset="0"/>
            </a:rPr>
            <a:t>Захваљујући Меморијским лимфоцитима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током поновљеног сустера са мироорганизмима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имунски систем остварује  исти ефекат за </a:t>
          </a:r>
          <a:r>
            <a:rPr lang="en-GB" sz="1400" dirty="0">
              <a:solidFill>
                <a:srgbClr val="FF0000"/>
              </a:solidFill>
              <a:latin typeface="Palatino Linotype" panose="02040502050505030304" pitchFamily="18" charset="0"/>
            </a:rPr>
            <a:t>5 </a:t>
          </a:r>
          <a:r>
            <a:rPr lang="sr-Cyrl-RS" sz="14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Такође, ствара </a:t>
          </a:r>
          <a:r>
            <a:rPr lang="en-GB" sz="1400" dirty="0">
              <a:latin typeface="Palatino Linotype" panose="02040502050505030304" pitchFamily="18" charset="0"/>
            </a:rPr>
            <a:t>100 </a:t>
          </a:r>
          <a:r>
            <a:rPr lang="sr-Cyrl-RS" sz="1400" dirty="0">
              <a:latin typeface="Palatino Linotype" panose="02040502050505030304" pitchFamily="18" charset="0"/>
            </a:rPr>
            <a:t>пута више антитела него током примарног одговора.</a:t>
          </a:r>
          <a:endParaRPr lang="en-US" sz="14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/>
      <dgm:t>
        <a:bodyPr/>
        <a:lstStyle/>
        <a:p>
          <a:r>
            <a:rPr lang="sr-Cyrl-RS" sz="1400" dirty="0">
              <a:latin typeface="Palatino Linotype" panose="02040502050505030304" pitchFamily="18" charset="0"/>
            </a:rPr>
            <a:t>Што брже имунски систем ствара антитела, брже ће елиминисати микроорганизме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Помоћу меморијских лимфоцита</a:t>
          </a:r>
          <a:r>
            <a:rPr lang="en-GB" sz="1400" dirty="0">
              <a:latin typeface="Palatino Linotype" panose="02040502050505030304" pitchFamily="18" charset="0"/>
            </a:rPr>
            <a:t>, </a:t>
          </a:r>
          <a:r>
            <a:rPr lang="sr-Cyrl-RS" sz="1400" dirty="0">
              <a:latin typeface="Palatino Linotype" panose="02040502050505030304" pitchFamily="18" charset="0"/>
            </a:rPr>
            <a:t>можемо се решити микроорганизма и пре него се болест манифестује</a:t>
          </a:r>
          <a:r>
            <a:rPr lang="en-GB" sz="1400" dirty="0">
              <a:latin typeface="Palatino Linotype" panose="02040502050505030304" pitchFamily="18" charset="0"/>
            </a:rPr>
            <a:t>. </a:t>
          </a:r>
          <a:r>
            <a:rPr lang="sr-Cyrl-RS" sz="1400" dirty="0">
              <a:latin typeface="Palatino Linotype" panose="02040502050505030304" pitchFamily="18" charset="0"/>
            </a:rPr>
            <a:t>Овај феномен се назива </a:t>
          </a:r>
          <a:r>
            <a:rPr lang="sr-Cyrl-RS" sz="1400" u="sng" dirty="0">
              <a:latin typeface="Palatino Linotype" panose="02040502050505030304" pitchFamily="18" charset="0"/>
            </a:rPr>
            <a:t>стицање имуности</a:t>
          </a:r>
          <a:r>
            <a:rPr lang="sr-Cyrl-RS" sz="1400" dirty="0">
              <a:latin typeface="Palatino Linotype" panose="02040502050505030304" pitchFamily="18" charset="0"/>
            </a:rPr>
            <a:t>.</a:t>
          </a:r>
          <a:endParaRPr lang="en-US" sz="14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/>
      <dgm:spPr>
        <a:noFill/>
        <a:ln>
          <a:noFill/>
        </a:ln>
      </dgm:spPr>
      <dgm:t>
        <a:bodyPr/>
        <a:lstStyle/>
        <a:p>
          <a:r>
            <a:rPr lang="en-US" dirty="0">
              <a:latin typeface="Palatino Linotype" panose="02040502050505030304" pitchFamily="18" charset="0"/>
            </a:rPr>
            <a:t>RSV </a:t>
          </a:r>
          <a:r>
            <a:rPr lang="sr-Cyrl-RS" dirty="0">
              <a:latin typeface="Palatino Linotype" panose="02040502050505030304" pitchFamily="18" charset="0"/>
            </a:rPr>
            <a:t>се повезује са астмом</a:t>
          </a:r>
          <a:endParaRPr lang="en-US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LinFactNeighborY="-11037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LinFactNeighborX="124" custLinFactNeighborY="-21783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Постоји ли други начина за стицање имуности (меморијских лимфоцита)</a:t>
          </a:r>
          <a:r>
            <a:rPr lang="sr-Latn-RS" sz="2000" dirty="0">
              <a:latin typeface="Palatino Linotype" panose="02040502050505030304" pitchFamily="18" charset="0"/>
            </a:rPr>
            <a:t>?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Имуност се може стећи </a:t>
          </a:r>
          <a:r>
            <a:rPr lang="en-GB" sz="2000" dirty="0">
              <a:latin typeface="Palatino Linotype" panose="02040502050505030304" pitchFamily="18" charset="0"/>
            </a:rPr>
            <a:t> </a:t>
          </a:r>
          <a:r>
            <a:rPr lang="sr-Cyrl-RS" sz="2000" u="sng" dirty="0">
              <a:latin typeface="Palatino Linotype" panose="02040502050505030304" pitchFamily="18" charset="0"/>
            </a:rPr>
            <a:t>инфекцијом</a:t>
          </a:r>
          <a:r>
            <a:rPr lang="en-GB" sz="2000" dirty="0">
              <a:latin typeface="Palatino Linotype" panose="02040502050505030304" pitchFamily="18" charset="0"/>
            </a:rPr>
            <a:t> (</a:t>
          </a:r>
          <a:r>
            <a:rPr lang="sr-Cyrl-RS" sz="2000" dirty="0">
              <a:latin typeface="Palatino Linotype" panose="02040502050505030304" pitchFamily="18" charset="0"/>
            </a:rPr>
            <a:t>природни пут</a:t>
          </a:r>
          <a:r>
            <a:rPr lang="en-GB" sz="2000" dirty="0">
              <a:latin typeface="Palatino Linotype" panose="02040502050505030304" pitchFamily="18" charset="0"/>
            </a:rPr>
            <a:t>) </a:t>
          </a:r>
          <a:r>
            <a:rPr lang="sr-Cyrl-RS" sz="2000" dirty="0">
              <a:latin typeface="Palatino Linotype" panose="02040502050505030304" pitchFamily="18" charset="0"/>
            </a:rPr>
            <a:t>или</a:t>
          </a:r>
          <a:r>
            <a:rPr lang="en-GB" sz="2000" dirty="0">
              <a:latin typeface="Palatino Linotype" panose="02040502050505030304" pitchFamily="18" charset="0"/>
            </a:rPr>
            <a:t> </a:t>
          </a:r>
          <a:r>
            <a:rPr lang="sr-Cyrl-RS" sz="2000" u="sng" dirty="0">
              <a:latin typeface="Palatino Linotype" panose="02040502050505030304" pitchFamily="18" charset="0"/>
            </a:rPr>
            <a:t>вакцинацијом</a:t>
          </a:r>
          <a:r>
            <a:rPr lang="en-GB" sz="2000" u="sng" dirty="0">
              <a:latin typeface="Palatino Linotype" panose="02040502050505030304" pitchFamily="18" charset="0"/>
            </a:rPr>
            <a:t>.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Вакцине су</a:t>
          </a:r>
          <a:r>
            <a:rPr lang="en-GB" sz="2000" dirty="0">
              <a:latin typeface="Palatino Linotype" panose="02040502050505030304" pitchFamily="18" charset="0"/>
            </a:rPr>
            <a:t> </a:t>
          </a:r>
          <a:r>
            <a:rPr lang="sr-Cyrl-RS" sz="2000" dirty="0">
              <a:latin typeface="Palatino Linotype" panose="02040502050505030304" pitchFamily="18" charset="0"/>
            </a:rPr>
            <a:t>ослабљени или мртви микроорганизми</a:t>
          </a:r>
          <a:r>
            <a:rPr lang="en-GB" sz="2000" dirty="0">
              <a:latin typeface="Palatino Linotype" panose="02040502050505030304" pitchFamily="18" charset="0"/>
            </a:rPr>
            <a:t> (</a:t>
          </a:r>
          <a:r>
            <a:rPr lang="sr-Cyrl-RS" sz="2000" dirty="0">
              <a:latin typeface="Palatino Linotype" panose="02040502050505030304" pitchFamily="18" charset="0"/>
            </a:rPr>
            <a:t>или њихови делови</a:t>
          </a:r>
          <a:r>
            <a:rPr lang="en-GB" sz="2000" dirty="0">
              <a:latin typeface="Palatino Linotype" panose="02040502050505030304" pitchFamily="18" charset="0"/>
            </a:rPr>
            <a:t>) </a:t>
          </a:r>
          <a:r>
            <a:rPr lang="sr-Cyrl-RS" sz="2000" dirty="0">
              <a:latin typeface="Palatino Linotype" panose="02040502050505030304" pitchFamily="18" charset="0"/>
            </a:rPr>
            <a:t>који индукују развој меморијских лимфоцита</a:t>
          </a:r>
          <a:r>
            <a:rPr lang="en-GB" sz="2000" dirty="0">
              <a:latin typeface="Palatino Linotype" panose="02040502050505030304" pitchFamily="18" charset="0"/>
            </a:rPr>
            <a:t>. 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Како вакцине омогућавају </a:t>
          </a:r>
          <a:r>
            <a:rPr lang="sr-Cyrl-RS" sz="2000" u="sng" dirty="0">
              <a:latin typeface="Palatino Linotype" panose="02040502050505030304" pitchFamily="18" charset="0"/>
            </a:rPr>
            <a:t>стицање имуности </a:t>
          </a:r>
          <a:r>
            <a:rPr lang="en-GB" sz="2000" u="sng" dirty="0">
              <a:latin typeface="Palatino Linotype" panose="02040502050505030304" pitchFamily="18" charset="0"/>
            </a:rPr>
            <a:t>(</a:t>
          </a:r>
          <a:r>
            <a:rPr lang="sr-Cyrl-RS" sz="2000" u="sng" dirty="0">
              <a:latin typeface="Palatino Linotype" panose="02040502050505030304" pitchFamily="18" charset="0"/>
            </a:rPr>
            <a:t>меморијских лимфоцита</a:t>
          </a:r>
          <a:r>
            <a:rPr lang="en-GB" sz="2000" u="sng" dirty="0">
              <a:latin typeface="Palatino Linotype" panose="02040502050505030304" pitchFamily="18" charset="0"/>
            </a:rPr>
            <a:t>) </a:t>
          </a:r>
          <a:r>
            <a:rPr lang="sr-Cyrl-RS" sz="2000" u="sng" dirty="0">
              <a:latin typeface="Palatino Linotype" panose="02040502050505030304" pitchFamily="18" charset="0"/>
            </a:rPr>
            <a:t>без разбољевања</a:t>
          </a:r>
          <a:r>
            <a:rPr lang="en-GB" sz="2000" dirty="0">
              <a:latin typeface="Palatino Linotype" panose="02040502050505030304" pitchFamily="18" charset="0"/>
            </a:rPr>
            <a:t>, </a:t>
          </a:r>
          <a:r>
            <a:rPr lang="sr-Cyrl-RS" sz="2000" dirty="0">
              <a:latin typeface="Palatino Linotype" panose="02040502050505030304" pitchFamily="18" charset="0"/>
            </a:rPr>
            <a:t>представљају посебно погодну заштиту од веома опасних заразних болести. 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Y="69296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65763" custLinFactNeighborX="-115" custLinFactNeighborY="-30559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X="105042" custScaleY="104970" custLinFactNeighborY="-42389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143236" custLinFactNeighborX="159" custLinFactNeighborY="-15773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Постоји ли други начина за стицање имуности (меморијских лимфоцита)</a:t>
          </a:r>
          <a:r>
            <a:rPr lang="sr-Latn-RS" sz="2000" dirty="0">
              <a:latin typeface="Palatino Linotype" panose="02040502050505030304" pitchFamily="18" charset="0"/>
            </a:rPr>
            <a:t>?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Имуност се може стећи </a:t>
          </a:r>
          <a:r>
            <a:rPr lang="en-GB" sz="2000" dirty="0">
              <a:latin typeface="Palatino Linotype" panose="02040502050505030304" pitchFamily="18" charset="0"/>
            </a:rPr>
            <a:t> </a:t>
          </a:r>
          <a:r>
            <a:rPr lang="sr-Cyrl-RS" sz="2000" u="sng" dirty="0">
              <a:latin typeface="Palatino Linotype" panose="02040502050505030304" pitchFamily="18" charset="0"/>
            </a:rPr>
            <a:t>инфекцијом</a:t>
          </a:r>
          <a:r>
            <a:rPr lang="en-GB" sz="2000" dirty="0">
              <a:latin typeface="Palatino Linotype" panose="02040502050505030304" pitchFamily="18" charset="0"/>
            </a:rPr>
            <a:t> (</a:t>
          </a:r>
          <a:r>
            <a:rPr lang="sr-Cyrl-RS" sz="2000" dirty="0">
              <a:latin typeface="Palatino Linotype" panose="02040502050505030304" pitchFamily="18" charset="0"/>
            </a:rPr>
            <a:t>природни пут</a:t>
          </a:r>
          <a:r>
            <a:rPr lang="en-GB" sz="2000" dirty="0">
              <a:latin typeface="Palatino Linotype" panose="02040502050505030304" pitchFamily="18" charset="0"/>
            </a:rPr>
            <a:t>) </a:t>
          </a:r>
          <a:r>
            <a:rPr lang="sr-Cyrl-RS" sz="2000" dirty="0">
              <a:latin typeface="Palatino Linotype" panose="02040502050505030304" pitchFamily="18" charset="0"/>
            </a:rPr>
            <a:t>или</a:t>
          </a:r>
          <a:r>
            <a:rPr lang="en-GB" sz="2000" dirty="0">
              <a:latin typeface="Palatino Linotype" panose="02040502050505030304" pitchFamily="18" charset="0"/>
            </a:rPr>
            <a:t> </a:t>
          </a:r>
          <a:r>
            <a:rPr lang="sr-Cyrl-RS" sz="2000" u="sng" dirty="0">
              <a:latin typeface="Palatino Linotype" panose="02040502050505030304" pitchFamily="18" charset="0"/>
            </a:rPr>
            <a:t>вакцинацијом</a:t>
          </a:r>
          <a:r>
            <a:rPr lang="en-GB" sz="2000" u="sng" dirty="0">
              <a:latin typeface="Palatino Linotype" panose="02040502050505030304" pitchFamily="18" charset="0"/>
            </a:rPr>
            <a:t>.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Вакцине су</a:t>
          </a:r>
          <a:r>
            <a:rPr lang="en-GB" sz="2000" dirty="0">
              <a:latin typeface="Palatino Linotype" panose="02040502050505030304" pitchFamily="18" charset="0"/>
            </a:rPr>
            <a:t> </a:t>
          </a:r>
          <a:r>
            <a:rPr lang="sr-Cyrl-RS" sz="2000" dirty="0">
              <a:latin typeface="Palatino Linotype" panose="02040502050505030304" pitchFamily="18" charset="0"/>
            </a:rPr>
            <a:t>ослабљени или мртви микроорганизми</a:t>
          </a:r>
          <a:r>
            <a:rPr lang="en-GB" sz="2000" dirty="0">
              <a:latin typeface="Palatino Linotype" panose="02040502050505030304" pitchFamily="18" charset="0"/>
            </a:rPr>
            <a:t> (</a:t>
          </a:r>
          <a:r>
            <a:rPr lang="sr-Cyrl-RS" sz="2000" dirty="0">
              <a:latin typeface="Palatino Linotype" panose="02040502050505030304" pitchFamily="18" charset="0"/>
            </a:rPr>
            <a:t>или њихови делови</a:t>
          </a:r>
          <a:r>
            <a:rPr lang="en-GB" sz="2000" dirty="0">
              <a:latin typeface="Palatino Linotype" panose="02040502050505030304" pitchFamily="18" charset="0"/>
            </a:rPr>
            <a:t>) </a:t>
          </a:r>
          <a:r>
            <a:rPr lang="sr-Cyrl-RS" sz="2000" dirty="0">
              <a:latin typeface="Palatino Linotype" panose="02040502050505030304" pitchFamily="18" charset="0"/>
            </a:rPr>
            <a:t>који индукују развој меморијских лимфоцита</a:t>
          </a:r>
          <a:r>
            <a:rPr lang="en-GB" sz="2000" dirty="0">
              <a:latin typeface="Palatino Linotype" panose="02040502050505030304" pitchFamily="18" charset="0"/>
            </a:rPr>
            <a:t>. 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Како вакцине омогућавају </a:t>
          </a:r>
          <a:r>
            <a:rPr lang="sr-Cyrl-RS" sz="2000" u="sng" dirty="0">
              <a:latin typeface="Palatino Linotype" panose="02040502050505030304" pitchFamily="18" charset="0"/>
            </a:rPr>
            <a:t>стицање имуности </a:t>
          </a:r>
          <a:r>
            <a:rPr lang="en-GB" sz="2000" u="sng" dirty="0">
              <a:latin typeface="Palatino Linotype" panose="02040502050505030304" pitchFamily="18" charset="0"/>
            </a:rPr>
            <a:t>(</a:t>
          </a:r>
          <a:r>
            <a:rPr lang="sr-Cyrl-RS" sz="2000" u="sng" dirty="0">
              <a:latin typeface="Palatino Linotype" panose="02040502050505030304" pitchFamily="18" charset="0"/>
            </a:rPr>
            <a:t>меморијских лимфоцита</a:t>
          </a:r>
          <a:r>
            <a:rPr lang="en-GB" sz="2000" u="sng" dirty="0">
              <a:latin typeface="Palatino Linotype" panose="02040502050505030304" pitchFamily="18" charset="0"/>
            </a:rPr>
            <a:t>) </a:t>
          </a:r>
          <a:r>
            <a:rPr lang="sr-Cyrl-RS" sz="2000" u="sng" dirty="0">
              <a:latin typeface="Palatino Linotype" panose="02040502050505030304" pitchFamily="18" charset="0"/>
            </a:rPr>
            <a:t>без разбољевања</a:t>
          </a:r>
          <a:r>
            <a:rPr lang="en-GB" sz="2000" dirty="0">
              <a:latin typeface="Palatino Linotype" panose="02040502050505030304" pitchFamily="18" charset="0"/>
            </a:rPr>
            <a:t>, </a:t>
          </a:r>
          <a:r>
            <a:rPr lang="sr-Cyrl-RS" sz="2000" dirty="0">
              <a:latin typeface="Palatino Linotype" panose="02040502050505030304" pitchFamily="18" charset="0"/>
            </a:rPr>
            <a:t>представљају посебно погодну заштиту од веома опасних заразних болести. 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Y="69296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65763" custLinFactNeighborX="-115" custLinFactNeighborY="-30559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X="105042" custScaleY="104970" custLinFactNeighborY="-42389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143236" custLinFactNeighborX="159" custLinFactNeighborY="-15773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317C820-9C6D-47BB-99EC-7895B7141B6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7A7D0C2-8543-46FA-BBB9-350FA455C9E3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dirty="0">
              <a:latin typeface="Palatino Linotype" panose="02040502050505030304" pitchFamily="18" charset="0"/>
            </a:rPr>
            <a:t>.</a:t>
          </a:r>
        </a:p>
      </dgm:t>
    </dgm:pt>
    <dgm:pt modelId="{2A28EB56-CCED-4B64-80D8-64CC2BBE123A}" type="parTrans" cxnId="{83617564-5A2B-4685-BA50-49CB0091FA61}">
      <dgm:prSet/>
      <dgm:spPr/>
      <dgm:t>
        <a:bodyPr/>
        <a:lstStyle/>
        <a:p>
          <a:endParaRPr lang="en-US"/>
        </a:p>
      </dgm:t>
    </dgm:pt>
    <dgm:pt modelId="{042D64A2-2636-438F-AE37-83DBA12B5E6E}" type="sibTrans" cxnId="{83617564-5A2B-4685-BA50-49CB0091FA61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A678DE31-E5FC-4A16-9B43-397F91AD07F1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Једном стечена</a:t>
          </a:r>
          <a:r>
            <a:rPr lang="en-GB" dirty="0">
              <a:latin typeface="Palatino Linotype" panose="02040502050505030304" pitchFamily="18" charset="0"/>
            </a:rPr>
            <a:t>, </a:t>
          </a:r>
          <a:r>
            <a:rPr lang="sr-Cyrl-RS" dirty="0">
              <a:latin typeface="Palatino Linotype" panose="02040502050505030304" pitchFamily="18" charset="0"/>
            </a:rPr>
            <a:t>имуност нас штити до </a:t>
          </a:r>
          <a:r>
            <a:rPr lang="en-GB" dirty="0">
              <a:latin typeface="Palatino Linotype" panose="02040502050505030304" pitchFamily="18" charset="0"/>
            </a:rPr>
            <a:t>40 </a:t>
          </a:r>
          <a:r>
            <a:rPr lang="sr-Cyrl-RS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9D6BC6F3-607C-4B90-980C-83DE82B748BE}" type="parTrans" cxnId="{2B0737CB-98D1-4971-B31D-D05AB79A011B}">
      <dgm:prSet/>
      <dgm:spPr/>
      <dgm:t>
        <a:bodyPr/>
        <a:lstStyle/>
        <a:p>
          <a:endParaRPr lang="en-US"/>
        </a:p>
      </dgm:t>
    </dgm:pt>
    <dgm:pt modelId="{B174C4E9-3563-4722-8551-2A42922F5585}" type="sibTrans" cxnId="{2B0737CB-98D1-4971-B31D-D05AB79A011B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F19A43EF-54AF-4C0A-8A0A-FB6E7EF114D7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A9FEF337-DC8B-49AA-96D2-6EF659C67321}" type="parTrans" cxnId="{8582F8B2-826A-461C-8C2D-31A513173DFC}">
      <dgm:prSet/>
      <dgm:spPr/>
      <dgm:t>
        <a:bodyPr/>
        <a:lstStyle/>
        <a:p>
          <a:endParaRPr lang="en-US"/>
        </a:p>
      </dgm:t>
    </dgm:pt>
    <dgm:pt modelId="{9246A313-51DE-448F-8C0B-ACBE369EE304}" type="sibTrans" cxnId="{8582F8B2-826A-461C-8C2D-31A513173DF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7A5BD5B-F9C5-4266-B368-148D7BAB79B4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BE8F7DD5-8252-4D85-933B-87A832F8560A}" type="parTrans" cxnId="{8D3F3085-DBA5-4528-85FB-5919552CB5AF}">
      <dgm:prSet/>
      <dgm:spPr/>
      <dgm:t>
        <a:bodyPr/>
        <a:lstStyle/>
        <a:p>
          <a:endParaRPr lang="en-US"/>
        </a:p>
      </dgm:t>
    </dgm:pt>
    <dgm:pt modelId="{693316B5-0C0D-4324-B4D3-EBCDDF2B7840}" type="sibTrans" cxnId="{8D3F3085-DBA5-4528-85FB-5919552CB5AF}">
      <dgm:prSet/>
      <dgm:spPr/>
      <dgm:t>
        <a:bodyPr/>
        <a:lstStyle/>
        <a:p>
          <a:endParaRPr lang="en-US"/>
        </a:p>
      </dgm:t>
    </dgm:pt>
    <dgm:pt modelId="{B42873A7-96E9-4F78-B7D3-8AAFA60CDECF}" type="pres">
      <dgm:prSet presAssocID="{8317C820-9C6D-47BB-99EC-7895B7141B64}" presName="outerComposite" presStyleCnt="0">
        <dgm:presLayoutVars>
          <dgm:chMax val="5"/>
          <dgm:dir/>
          <dgm:resizeHandles val="exact"/>
        </dgm:presLayoutVars>
      </dgm:prSet>
      <dgm:spPr/>
    </dgm:pt>
    <dgm:pt modelId="{406E47DA-178F-4E72-A84B-CB547A526668}" type="pres">
      <dgm:prSet presAssocID="{8317C820-9C6D-47BB-99EC-7895B7141B64}" presName="dummyMaxCanvas" presStyleCnt="0">
        <dgm:presLayoutVars/>
      </dgm:prSet>
      <dgm:spPr/>
    </dgm:pt>
    <dgm:pt modelId="{9A827D55-0E10-40E9-A93B-07AF3BBB77EC}" type="pres">
      <dgm:prSet presAssocID="{8317C820-9C6D-47BB-99EC-7895B7141B64}" presName="FourNodes_1" presStyleLbl="node1" presStyleIdx="0" presStyleCnt="4">
        <dgm:presLayoutVars>
          <dgm:bulletEnabled val="1"/>
        </dgm:presLayoutVars>
      </dgm:prSet>
      <dgm:spPr/>
    </dgm:pt>
    <dgm:pt modelId="{AFE2D348-626C-4170-BD5A-CAA986EF4CF6}" type="pres">
      <dgm:prSet presAssocID="{8317C820-9C6D-47BB-99EC-7895B7141B64}" presName="FourNodes_2" presStyleLbl="node1" presStyleIdx="1" presStyleCnt="4">
        <dgm:presLayoutVars>
          <dgm:bulletEnabled val="1"/>
        </dgm:presLayoutVars>
      </dgm:prSet>
      <dgm:spPr/>
    </dgm:pt>
    <dgm:pt modelId="{88A398B5-BEFA-46C0-AE84-6C9F21F889FE}" type="pres">
      <dgm:prSet presAssocID="{8317C820-9C6D-47BB-99EC-7895B7141B64}" presName="FourNodes_3" presStyleLbl="node1" presStyleIdx="2" presStyleCnt="4">
        <dgm:presLayoutVars>
          <dgm:bulletEnabled val="1"/>
        </dgm:presLayoutVars>
      </dgm:prSet>
      <dgm:spPr/>
    </dgm:pt>
    <dgm:pt modelId="{CF267D51-108B-4A3A-BBFC-3FD68343E1C7}" type="pres">
      <dgm:prSet presAssocID="{8317C820-9C6D-47BB-99EC-7895B7141B64}" presName="FourNodes_4" presStyleLbl="node1" presStyleIdx="3" presStyleCnt="4">
        <dgm:presLayoutVars>
          <dgm:bulletEnabled val="1"/>
        </dgm:presLayoutVars>
      </dgm:prSet>
      <dgm:spPr/>
    </dgm:pt>
    <dgm:pt modelId="{FAB46FAD-D838-4EBE-87C2-006547E47465}" type="pres">
      <dgm:prSet presAssocID="{8317C820-9C6D-47BB-99EC-7895B7141B64}" presName="FourConn_1-2" presStyleLbl="fgAccFollowNode1" presStyleIdx="0" presStyleCnt="3">
        <dgm:presLayoutVars>
          <dgm:bulletEnabled val="1"/>
        </dgm:presLayoutVars>
      </dgm:prSet>
      <dgm:spPr/>
    </dgm:pt>
    <dgm:pt modelId="{50D5F0F9-6938-448C-B43A-78457B59D030}" type="pres">
      <dgm:prSet presAssocID="{8317C820-9C6D-47BB-99EC-7895B7141B64}" presName="FourConn_2-3" presStyleLbl="fgAccFollowNode1" presStyleIdx="1" presStyleCnt="3">
        <dgm:presLayoutVars>
          <dgm:bulletEnabled val="1"/>
        </dgm:presLayoutVars>
      </dgm:prSet>
      <dgm:spPr/>
    </dgm:pt>
    <dgm:pt modelId="{DA0DC3CF-9ABF-4EF3-A12E-17312086579E}" type="pres">
      <dgm:prSet presAssocID="{8317C820-9C6D-47BB-99EC-7895B7141B64}" presName="FourConn_3-4" presStyleLbl="fgAccFollowNode1" presStyleIdx="2" presStyleCnt="3">
        <dgm:presLayoutVars>
          <dgm:bulletEnabled val="1"/>
        </dgm:presLayoutVars>
      </dgm:prSet>
      <dgm:spPr/>
    </dgm:pt>
    <dgm:pt modelId="{7FFD2E57-04B2-4612-90CF-29CBFA97A79E}" type="pres">
      <dgm:prSet presAssocID="{8317C820-9C6D-47BB-99EC-7895B7141B64}" presName="FourNodes_1_text" presStyleLbl="node1" presStyleIdx="3" presStyleCnt="4">
        <dgm:presLayoutVars>
          <dgm:bulletEnabled val="1"/>
        </dgm:presLayoutVars>
      </dgm:prSet>
      <dgm:spPr/>
    </dgm:pt>
    <dgm:pt modelId="{3193134D-0342-4367-A0C6-A1F2B34A1016}" type="pres">
      <dgm:prSet presAssocID="{8317C820-9C6D-47BB-99EC-7895B7141B64}" presName="FourNodes_2_text" presStyleLbl="node1" presStyleIdx="3" presStyleCnt="4">
        <dgm:presLayoutVars>
          <dgm:bulletEnabled val="1"/>
        </dgm:presLayoutVars>
      </dgm:prSet>
      <dgm:spPr/>
    </dgm:pt>
    <dgm:pt modelId="{898EF3CC-75A3-4114-9CB1-0042391A8E41}" type="pres">
      <dgm:prSet presAssocID="{8317C820-9C6D-47BB-99EC-7895B7141B64}" presName="FourNodes_3_text" presStyleLbl="node1" presStyleIdx="3" presStyleCnt="4">
        <dgm:presLayoutVars>
          <dgm:bulletEnabled val="1"/>
        </dgm:presLayoutVars>
      </dgm:prSet>
      <dgm:spPr/>
    </dgm:pt>
    <dgm:pt modelId="{BDE5C797-D94F-4DF2-8D68-DA3DDA363665}" type="pres">
      <dgm:prSet presAssocID="{8317C820-9C6D-47BB-99EC-7895B7141B6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31546D04-EEE0-4900-8CD8-76527503C119}" type="presOf" srcId="{D7A5BD5B-F9C5-4266-B368-148D7BAB79B4}" destId="{CF267D51-108B-4A3A-BBFC-3FD68343E1C7}" srcOrd="0" destOrd="0" presId="urn:microsoft.com/office/officeart/2005/8/layout/vProcess5"/>
    <dgm:cxn modelId="{76E1AA10-19BB-476F-9CE2-3B3E659DD72C}" type="presOf" srcId="{A678DE31-E5FC-4A16-9B43-397F91AD07F1}" destId="{AFE2D348-626C-4170-BD5A-CAA986EF4CF6}" srcOrd="0" destOrd="0" presId="urn:microsoft.com/office/officeart/2005/8/layout/vProcess5"/>
    <dgm:cxn modelId="{E10E1323-B008-4699-8DF9-FD7D53FBDCB3}" type="presOf" srcId="{D7A5BD5B-F9C5-4266-B368-148D7BAB79B4}" destId="{BDE5C797-D94F-4DF2-8D68-DA3DDA363665}" srcOrd="1" destOrd="0" presId="urn:microsoft.com/office/officeart/2005/8/layout/vProcess5"/>
    <dgm:cxn modelId="{17FE3234-A461-4EF1-BA3D-B1D163E784B5}" type="presOf" srcId="{47A7D0C2-8543-46FA-BBB9-350FA455C9E3}" destId="{7FFD2E57-04B2-4612-90CF-29CBFA97A79E}" srcOrd="1" destOrd="0" presId="urn:microsoft.com/office/officeart/2005/8/layout/vProcess5"/>
    <dgm:cxn modelId="{E287873D-E6E5-48F3-B7B8-52BF00E45C8F}" type="presOf" srcId="{47A7D0C2-8543-46FA-BBB9-350FA455C9E3}" destId="{9A827D55-0E10-40E9-A93B-07AF3BBB77EC}" srcOrd="0" destOrd="0" presId="urn:microsoft.com/office/officeart/2005/8/layout/vProcess5"/>
    <dgm:cxn modelId="{83617564-5A2B-4685-BA50-49CB0091FA61}" srcId="{8317C820-9C6D-47BB-99EC-7895B7141B64}" destId="{47A7D0C2-8543-46FA-BBB9-350FA455C9E3}" srcOrd="0" destOrd="0" parTransId="{2A28EB56-CCED-4B64-80D8-64CC2BBE123A}" sibTransId="{042D64A2-2636-438F-AE37-83DBA12B5E6E}"/>
    <dgm:cxn modelId="{DBA3586A-712F-4029-8FC7-BEEC784DF37E}" type="presOf" srcId="{8317C820-9C6D-47BB-99EC-7895B7141B64}" destId="{B42873A7-96E9-4F78-B7D3-8AAFA60CDECF}" srcOrd="0" destOrd="0" presId="urn:microsoft.com/office/officeart/2005/8/layout/vProcess5"/>
    <dgm:cxn modelId="{8B546F4F-AFC0-48F9-9928-E2E1155E47D0}" type="presOf" srcId="{A678DE31-E5FC-4A16-9B43-397F91AD07F1}" destId="{3193134D-0342-4367-A0C6-A1F2B34A1016}" srcOrd="1" destOrd="0" presId="urn:microsoft.com/office/officeart/2005/8/layout/vProcess5"/>
    <dgm:cxn modelId="{55F6AE57-8EE5-4C5B-9863-A91257655113}" type="presOf" srcId="{F19A43EF-54AF-4C0A-8A0A-FB6E7EF114D7}" destId="{88A398B5-BEFA-46C0-AE84-6C9F21F889FE}" srcOrd="0" destOrd="0" presId="urn:microsoft.com/office/officeart/2005/8/layout/vProcess5"/>
    <dgm:cxn modelId="{8D3F3085-DBA5-4528-85FB-5919552CB5AF}" srcId="{8317C820-9C6D-47BB-99EC-7895B7141B64}" destId="{D7A5BD5B-F9C5-4266-B368-148D7BAB79B4}" srcOrd="3" destOrd="0" parTransId="{BE8F7DD5-8252-4D85-933B-87A832F8560A}" sibTransId="{693316B5-0C0D-4324-B4D3-EBCDDF2B7840}"/>
    <dgm:cxn modelId="{FF4893A8-4D54-41D6-9E6B-8E1B6009BE5C}" type="presOf" srcId="{F19A43EF-54AF-4C0A-8A0A-FB6E7EF114D7}" destId="{898EF3CC-75A3-4114-9CB1-0042391A8E41}" srcOrd="1" destOrd="0" presId="urn:microsoft.com/office/officeart/2005/8/layout/vProcess5"/>
    <dgm:cxn modelId="{8582F8B2-826A-461C-8C2D-31A513173DFC}" srcId="{8317C820-9C6D-47BB-99EC-7895B7141B64}" destId="{F19A43EF-54AF-4C0A-8A0A-FB6E7EF114D7}" srcOrd="2" destOrd="0" parTransId="{A9FEF337-DC8B-49AA-96D2-6EF659C67321}" sibTransId="{9246A313-51DE-448F-8C0B-ACBE369EE304}"/>
    <dgm:cxn modelId="{2B0737CB-98D1-4971-B31D-D05AB79A011B}" srcId="{8317C820-9C6D-47BB-99EC-7895B7141B64}" destId="{A678DE31-E5FC-4A16-9B43-397F91AD07F1}" srcOrd="1" destOrd="0" parTransId="{9D6BC6F3-607C-4B90-980C-83DE82B748BE}" sibTransId="{B174C4E9-3563-4722-8551-2A42922F5585}"/>
    <dgm:cxn modelId="{F669BBDF-F8F2-4331-93C3-94D40BB14EF8}" type="presOf" srcId="{042D64A2-2636-438F-AE37-83DBA12B5E6E}" destId="{FAB46FAD-D838-4EBE-87C2-006547E47465}" srcOrd="0" destOrd="0" presId="urn:microsoft.com/office/officeart/2005/8/layout/vProcess5"/>
    <dgm:cxn modelId="{1BA292F2-13B7-4F29-8C0E-722F6AFD72F7}" type="presOf" srcId="{9246A313-51DE-448F-8C0B-ACBE369EE304}" destId="{DA0DC3CF-9ABF-4EF3-A12E-17312086579E}" srcOrd="0" destOrd="0" presId="urn:microsoft.com/office/officeart/2005/8/layout/vProcess5"/>
    <dgm:cxn modelId="{F42336FA-A7E3-410B-9B56-B3ED3BC5E4F2}" type="presOf" srcId="{B174C4E9-3563-4722-8551-2A42922F5585}" destId="{50D5F0F9-6938-448C-B43A-78457B59D030}" srcOrd="0" destOrd="0" presId="urn:microsoft.com/office/officeart/2005/8/layout/vProcess5"/>
    <dgm:cxn modelId="{D76A943B-D6AD-47EE-B70F-6C7348553127}" type="presParOf" srcId="{B42873A7-96E9-4F78-B7D3-8AAFA60CDECF}" destId="{406E47DA-178F-4E72-A84B-CB547A526668}" srcOrd="0" destOrd="0" presId="urn:microsoft.com/office/officeart/2005/8/layout/vProcess5"/>
    <dgm:cxn modelId="{BD88BEAF-ABA0-45FD-9FFE-39C61A851A82}" type="presParOf" srcId="{B42873A7-96E9-4F78-B7D3-8AAFA60CDECF}" destId="{9A827D55-0E10-40E9-A93B-07AF3BBB77EC}" srcOrd="1" destOrd="0" presId="urn:microsoft.com/office/officeart/2005/8/layout/vProcess5"/>
    <dgm:cxn modelId="{1C7D4E8C-A524-4D66-94B3-7D63BAF3648D}" type="presParOf" srcId="{B42873A7-96E9-4F78-B7D3-8AAFA60CDECF}" destId="{AFE2D348-626C-4170-BD5A-CAA986EF4CF6}" srcOrd="2" destOrd="0" presId="urn:microsoft.com/office/officeart/2005/8/layout/vProcess5"/>
    <dgm:cxn modelId="{107EEAE4-5281-49C0-A682-071D270A1FB2}" type="presParOf" srcId="{B42873A7-96E9-4F78-B7D3-8AAFA60CDECF}" destId="{88A398B5-BEFA-46C0-AE84-6C9F21F889FE}" srcOrd="3" destOrd="0" presId="urn:microsoft.com/office/officeart/2005/8/layout/vProcess5"/>
    <dgm:cxn modelId="{57EE9030-CF5A-4656-9BF3-3F79AEFAEB17}" type="presParOf" srcId="{B42873A7-96E9-4F78-B7D3-8AAFA60CDECF}" destId="{CF267D51-108B-4A3A-BBFC-3FD68343E1C7}" srcOrd="4" destOrd="0" presId="urn:microsoft.com/office/officeart/2005/8/layout/vProcess5"/>
    <dgm:cxn modelId="{E448D668-3DC2-4F4B-968A-BD7EA616B763}" type="presParOf" srcId="{B42873A7-96E9-4F78-B7D3-8AAFA60CDECF}" destId="{FAB46FAD-D838-4EBE-87C2-006547E47465}" srcOrd="5" destOrd="0" presId="urn:microsoft.com/office/officeart/2005/8/layout/vProcess5"/>
    <dgm:cxn modelId="{D10E9760-5411-4030-A933-797C7F82F00B}" type="presParOf" srcId="{B42873A7-96E9-4F78-B7D3-8AAFA60CDECF}" destId="{50D5F0F9-6938-448C-B43A-78457B59D030}" srcOrd="6" destOrd="0" presId="urn:microsoft.com/office/officeart/2005/8/layout/vProcess5"/>
    <dgm:cxn modelId="{21B15218-1B4F-4023-A624-62B3852DF17C}" type="presParOf" srcId="{B42873A7-96E9-4F78-B7D3-8AAFA60CDECF}" destId="{DA0DC3CF-9ABF-4EF3-A12E-17312086579E}" srcOrd="7" destOrd="0" presId="urn:microsoft.com/office/officeart/2005/8/layout/vProcess5"/>
    <dgm:cxn modelId="{4DA7D094-0BD4-4B1B-9C68-5662F12D56D9}" type="presParOf" srcId="{B42873A7-96E9-4F78-B7D3-8AAFA60CDECF}" destId="{7FFD2E57-04B2-4612-90CF-29CBFA97A79E}" srcOrd="8" destOrd="0" presId="urn:microsoft.com/office/officeart/2005/8/layout/vProcess5"/>
    <dgm:cxn modelId="{DD964AA6-E51F-4AEE-9E81-5E9296E83597}" type="presParOf" srcId="{B42873A7-96E9-4F78-B7D3-8AAFA60CDECF}" destId="{3193134D-0342-4367-A0C6-A1F2B34A1016}" srcOrd="9" destOrd="0" presId="urn:microsoft.com/office/officeart/2005/8/layout/vProcess5"/>
    <dgm:cxn modelId="{426CF0F9-07A9-4009-B195-38F2D71AF8DB}" type="presParOf" srcId="{B42873A7-96E9-4F78-B7D3-8AAFA60CDECF}" destId="{898EF3CC-75A3-4114-9CB1-0042391A8E41}" srcOrd="10" destOrd="0" presId="urn:microsoft.com/office/officeart/2005/8/layout/vProcess5"/>
    <dgm:cxn modelId="{D261CF2D-4E47-450E-87B4-0A043569E9DA}" type="presParOf" srcId="{B42873A7-96E9-4F78-B7D3-8AAFA60CDECF}" destId="{BDE5C797-D94F-4DF2-8D68-DA3DDA36366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317C820-9C6D-47BB-99EC-7895B7141B6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7A7D0C2-8543-46FA-BBB9-350FA455C9E3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dirty="0">
              <a:latin typeface="Palatino Linotype" panose="02040502050505030304" pitchFamily="18" charset="0"/>
            </a:rPr>
            <a:t>.</a:t>
          </a:r>
        </a:p>
      </dgm:t>
    </dgm:pt>
    <dgm:pt modelId="{2A28EB56-CCED-4B64-80D8-64CC2BBE123A}" type="parTrans" cxnId="{83617564-5A2B-4685-BA50-49CB0091FA61}">
      <dgm:prSet/>
      <dgm:spPr/>
      <dgm:t>
        <a:bodyPr/>
        <a:lstStyle/>
        <a:p>
          <a:endParaRPr lang="en-US"/>
        </a:p>
      </dgm:t>
    </dgm:pt>
    <dgm:pt modelId="{042D64A2-2636-438F-AE37-83DBA12B5E6E}" type="sibTrans" cxnId="{83617564-5A2B-4685-BA50-49CB0091FA61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A678DE31-E5FC-4A16-9B43-397F91AD07F1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Једном стечена</a:t>
          </a:r>
          <a:r>
            <a:rPr lang="en-GB" dirty="0">
              <a:latin typeface="Palatino Linotype" panose="02040502050505030304" pitchFamily="18" charset="0"/>
            </a:rPr>
            <a:t>, </a:t>
          </a:r>
          <a:r>
            <a:rPr lang="sr-Cyrl-RS" dirty="0">
              <a:latin typeface="Palatino Linotype" panose="02040502050505030304" pitchFamily="18" charset="0"/>
            </a:rPr>
            <a:t>имуност нас штити до </a:t>
          </a:r>
          <a:r>
            <a:rPr lang="en-GB" dirty="0">
              <a:latin typeface="Palatino Linotype" panose="02040502050505030304" pitchFamily="18" charset="0"/>
            </a:rPr>
            <a:t>40 </a:t>
          </a:r>
          <a:r>
            <a:rPr lang="sr-Cyrl-RS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9D6BC6F3-607C-4B90-980C-83DE82B748BE}" type="parTrans" cxnId="{2B0737CB-98D1-4971-B31D-D05AB79A011B}">
      <dgm:prSet/>
      <dgm:spPr/>
      <dgm:t>
        <a:bodyPr/>
        <a:lstStyle/>
        <a:p>
          <a:endParaRPr lang="en-US"/>
        </a:p>
      </dgm:t>
    </dgm:pt>
    <dgm:pt modelId="{B174C4E9-3563-4722-8551-2A42922F5585}" type="sibTrans" cxnId="{2B0737CB-98D1-4971-B31D-D05AB79A011B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F19A43EF-54AF-4C0A-8A0A-FB6E7EF114D7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A9FEF337-DC8B-49AA-96D2-6EF659C67321}" type="parTrans" cxnId="{8582F8B2-826A-461C-8C2D-31A513173DFC}">
      <dgm:prSet/>
      <dgm:spPr/>
      <dgm:t>
        <a:bodyPr/>
        <a:lstStyle/>
        <a:p>
          <a:endParaRPr lang="en-US"/>
        </a:p>
      </dgm:t>
    </dgm:pt>
    <dgm:pt modelId="{9246A313-51DE-448F-8C0B-ACBE369EE304}" type="sibTrans" cxnId="{8582F8B2-826A-461C-8C2D-31A513173DF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7A5BD5B-F9C5-4266-B368-148D7BAB79B4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BE8F7DD5-8252-4D85-933B-87A832F8560A}" type="parTrans" cxnId="{8D3F3085-DBA5-4528-85FB-5919552CB5AF}">
      <dgm:prSet/>
      <dgm:spPr/>
      <dgm:t>
        <a:bodyPr/>
        <a:lstStyle/>
        <a:p>
          <a:endParaRPr lang="en-US"/>
        </a:p>
      </dgm:t>
    </dgm:pt>
    <dgm:pt modelId="{693316B5-0C0D-4324-B4D3-EBCDDF2B7840}" type="sibTrans" cxnId="{8D3F3085-DBA5-4528-85FB-5919552CB5AF}">
      <dgm:prSet/>
      <dgm:spPr/>
      <dgm:t>
        <a:bodyPr/>
        <a:lstStyle/>
        <a:p>
          <a:endParaRPr lang="en-US"/>
        </a:p>
      </dgm:t>
    </dgm:pt>
    <dgm:pt modelId="{B42873A7-96E9-4F78-B7D3-8AAFA60CDECF}" type="pres">
      <dgm:prSet presAssocID="{8317C820-9C6D-47BB-99EC-7895B7141B64}" presName="outerComposite" presStyleCnt="0">
        <dgm:presLayoutVars>
          <dgm:chMax val="5"/>
          <dgm:dir/>
          <dgm:resizeHandles val="exact"/>
        </dgm:presLayoutVars>
      </dgm:prSet>
      <dgm:spPr/>
    </dgm:pt>
    <dgm:pt modelId="{406E47DA-178F-4E72-A84B-CB547A526668}" type="pres">
      <dgm:prSet presAssocID="{8317C820-9C6D-47BB-99EC-7895B7141B64}" presName="dummyMaxCanvas" presStyleCnt="0">
        <dgm:presLayoutVars/>
      </dgm:prSet>
      <dgm:spPr/>
    </dgm:pt>
    <dgm:pt modelId="{9A827D55-0E10-40E9-A93B-07AF3BBB77EC}" type="pres">
      <dgm:prSet presAssocID="{8317C820-9C6D-47BB-99EC-7895B7141B64}" presName="FourNodes_1" presStyleLbl="node1" presStyleIdx="0" presStyleCnt="4">
        <dgm:presLayoutVars>
          <dgm:bulletEnabled val="1"/>
        </dgm:presLayoutVars>
      </dgm:prSet>
      <dgm:spPr/>
    </dgm:pt>
    <dgm:pt modelId="{AFE2D348-626C-4170-BD5A-CAA986EF4CF6}" type="pres">
      <dgm:prSet presAssocID="{8317C820-9C6D-47BB-99EC-7895B7141B64}" presName="FourNodes_2" presStyleLbl="node1" presStyleIdx="1" presStyleCnt="4">
        <dgm:presLayoutVars>
          <dgm:bulletEnabled val="1"/>
        </dgm:presLayoutVars>
      </dgm:prSet>
      <dgm:spPr/>
    </dgm:pt>
    <dgm:pt modelId="{88A398B5-BEFA-46C0-AE84-6C9F21F889FE}" type="pres">
      <dgm:prSet presAssocID="{8317C820-9C6D-47BB-99EC-7895B7141B64}" presName="FourNodes_3" presStyleLbl="node1" presStyleIdx="2" presStyleCnt="4">
        <dgm:presLayoutVars>
          <dgm:bulletEnabled val="1"/>
        </dgm:presLayoutVars>
      </dgm:prSet>
      <dgm:spPr/>
    </dgm:pt>
    <dgm:pt modelId="{CF267D51-108B-4A3A-BBFC-3FD68343E1C7}" type="pres">
      <dgm:prSet presAssocID="{8317C820-9C6D-47BB-99EC-7895B7141B64}" presName="FourNodes_4" presStyleLbl="node1" presStyleIdx="3" presStyleCnt="4">
        <dgm:presLayoutVars>
          <dgm:bulletEnabled val="1"/>
        </dgm:presLayoutVars>
      </dgm:prSet>
      <dgm:spPr/>
    </dgm:pt>
    <dgm:pt modelId="{FAB46FAD-D838-4EBE-87C2-006547E47465}" type="pres">
      <dgm:prSet presAssocID="{8317C820-9C6D-47BB-99EC-7895B7141B64}" presName="FourConn_1-2" presStyleLbl="fgAccFollowNode1" presStyleIdx="0" presStyleCnt="3">
        <dgm:presLayoutVars>
          <dgm:bulletEnabled val="1"/>
        </dgm:presLayoutVars>
      </dgm:prSet>
      <dgm:spPr/>
    </dgm:pt>
    <dgm:pt modelId="{50D5F0F9-6938-448C-B43A-78457B59D030}" type="pres">
      <dgm:prSet presAssocID="{8317C820-9C6D-47BB-99EC-7895B7141B64}" presName="FourConn_2-3" presStyleLbl="fgAccFollowNode1" presStyleIdx="1" presStyleCnt="3">
        <dgm:presLayoutVars>
          <dgm:bulletEnabled val="1"/>
        </dgm:presLayoutVars>
      </dgm:prSet>
      <dgm:spPr/>
    </dgm:pt>
    <dgm:pt modelId="{DA0DC3CF-9ABF-4EF3-A12E-17312086579E}" type="pres">
      <dgm:prSet presAssocID="{8317C820-9C6D-47BB-99EC-7895B7141B64}" presName="FourConn_3-4" presStyleLbl="fgAccFollowNode1" presStyleIdx="2" presStyleCnt="3">
        <dgm:presLayoutVars>
          <dgm:bulletEnabled val="1"/>
        </dgm:presLayoutVars>
      </dgm:prSet>
      <dgm:spPr/>
    </dgm:pt>
    <dgm:pt modelId="{7FFD2E57-04B2-4612-90CF-29CBFA97A79E}" type="pres">
      <dgm:prSet presAssocID="{8317C820-9C6D-47BB-99EC-7895B7141B64}" presName="FourNodes_1_text" presStyleLbl="node1" presStyleIdx="3" presStyleCnt="4">
        <dgm:presLayoutVars>
          <dgm:bulletEnabled val="1"/>
        </dgm:presLayoutVars>
      </dgm:prSet>
      <dgm:spPr/>
    </dgm:pt>
    <dgm:pt modelId="{3193134D-0342-4367-A0C6-A1F2B34A1016}" type="pres">
      <dgm:prSet presAssocID="{8317C820-9C6D-47BB-99EC-7895B7141B64}" presName="FourNodes_2_text" presStyleLbl="node1" presStyleIdx="3" presStyleCnt="4">
        <dgm:presLayoutVars>
          <dgm:bulletEnabled val="1"/>
        </dgm:presLayoutVars>
      </dgm:prSet>
      <dgm:spPr/>
    </dgm:pt>
    <dgm:pt modelId="{898EF3CC-75A3-4114-9CB1-0042391A8E41}" type="pres">
      <dgm:prSet presAssocID="{8317C820-9C6D-47BB-99EC-7895B7141B64}" presName="FourNodes_3_text" presStyleLbl="node1" presStyleIdx="3" presStyleCnt="4">
        <dgm:presLayoutVars>
          <dgm:bulletEnabled val="1"/>
        </dgm:presLayoutVars>
      </dgm:prSet>
      <dgm:spPr/>
    </dgm:pt>
    <dgm:pt modelId="{BDE5C797-D94F-4DF2-8D68-DA3DDA363665}" type="pres">
      <dgm:prSet presAssocID="{8317C820-9C6D-47BB-99EC-7895B7141B6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31546D04-EEE0-4900-8CD8-76527503C119}" type="presOf" srcId="{D7A5BD5B-F9C5-4266-B368-148D7BAB79B4}" destId="{CF267D51-108B-4A3A-BBFC-3FD68343E1C7}" srcOrd="0" destOrd="0" presId="urn:microsoft.com/office/officeart/2005/8/layout/vProcess5"/>
    <dgm:cxn modelId="{76E1AA10-19BB-476F-9CE2-3B3E659DD72C}" type="presOf" srcId="{A678DE31-E5FC-4A16-9B43-397F91AD07F1}" destId="{AFE2D348-626C-4170-BD5A-CAA986EF4CF6}" srcOrd="0" destOrd="0" presId="urn:microsoft.com/office/officeart/2005/8/layout/vProcess5"/>
    <dgm:cxn modelId="{E10E1323-B008-4699-8DF9-FD7D53FBDCB3}" type="presOf" srcId="{D7A5BD5B-F9C5-4266-B368-148D7BAB79B4}" destId="{BDE5C797-D94F-4DF2-8D68-DA3DDA363665}" srcOrd="1" destOrd="0" presId="urn:microsoft.com/office/officeart/2005/8/layout/vProcess5"/>
    <dgm:cxn modelId="{17FE3234-A461-4EF1-BA3D-B1D163E784B5}" type="presOf" srcId="{47A7D0C2-8543-46FA-BBB9-350FA455C9E3}" destId="{7FFD2E57-04B2-4612-90CF-29CBFA97A79E}" srcOrd="1" destOrd="0" presId="urn:microsoft.com/office/officeart/2005/8/layout/vProcess5"/>
    <dgm:cxn modelId="{E287873D-E6E5-48F3-B7B8-52BF00E45C8F}" type="presOf" srcId="{47A7D0C2-8543-46FA-BBB9-350FA455C9E3}" destId="{9A827D55-0E10-40E9-A93B-07AF3BBB77EC}" srcOrd="0" destOrd="0" presId="urn:microsoft.com/office/officeart/2005/8/layout/vProcess5"/>
    <dgm:cxn modelId="{83617564-5A2B-4685-BA50-49CB0091FA61}" srcId="{8317C820-9C6D-47BB-99EC-7895B7141B64}" destId="{47A7D0C2-8543-46FA-BBB9-350FA455C9E3}" srcOrd="0" destOrd="0" parTransId="{2A28EB56-CCED-4B64-80D8-64CC2BBE123A}" sibTransId="{042D64A2-2636-438F-AE37-83DBA12B5E6E}"/>
    <dgm:cxn modelId="{DBA3586A-712F-4029-8FC7-BEEC784DF37E}" type="presOf" srcId="{8317C820-9C6D-47BB-99EC-7895B7141B64}" destId="{B42873A7-96E9-4F78-B7D3-8AAFA60CDECF}" srcOrd="0" destOrd="0" presId="urn:microsoft.com/office/officeart/2005/8/layout/vProcess5"/>
    <dgm:cxn modelId="{8B546F4F-AFC0-48F9-9928-E2E1155E47D0}" type="presOf" srcId="{A678DE31-E5FC-4A16-9B43-397F91AD07F1}" destId="{3193134D-0342-4367-A0C6-A1F2B34A1016}" srcOrd="1" destOrd="0" presId="urn:microsoft.com/office/officeart/2005/8/layout/vProcess5"/>
    <dgm:cxn modelId="{55F6AE57-8EE5-4C5B-9863-A91257655113}" type="presOf" srcId="{F19A43EF-54AF-4C0A-8A0A-FB6E7EF114D7}" destId="{88A398B5-BEFA-46C0-AE84-6C9F21F889FE}" srcOrd="0" destOrd="0" presId="urn:microsoft.com/office/officeart/2005/8/layout/vProcess5"/>
    <dgm:cxn modelId="{8D3F3085-DBA5-4528-85FB-5919552CB5AF}" srcId="{8317C820-9C6D-47BB-99EC-7895B7141B64}" destId="{D7A5BD5B-F9C5-4266-B368-148D7BAB79B4}" srcOrd="3" destOrd="0" parTransId="{BE8F7DD5-8252-4D85-933B-87A832F8560A}" sibTransId="{693316B5-0C0D-4324-B4D3-EBCDDF2B7840}"/>
    <dgm:cxn modelId="{FF4893A8-4D54-41D6-9E6B-8E1B6009BE5C}" type="presOf" srcId="{F19A43EF-54AF-4C0A-8A0A-FB6E7EF114D7}" destId="{898EF3CC-75A3-4114-9CB1-0042391A8E41}" srcOrd="1" destOrd="0" presId="urn:microsoft.com/office/officeart/2005/8/layout/vProcess5"/>
    <dgm:cxn modelId="{8582F8B2-826A-461C-8C2D-31A513173DFC}" srcId="{8317C820-9C6D-47BB-99EC-7895B7141B64}" destId="{F19A43EF-54AF-4C0A-8A0A-FB6E7EF114D7}" srcOrd="2" destOrd="0" parTransId="{A9FEF337-DC8B-49AA-96D2-6EF659C67321}" sibTransId="{9246A313-51DE-448F-8C0B-ACBE369EE304}"/>
    <dgm:cxn modelId="{2B0737CB-98D1-4971-B31D-D05AB79A011B}" srcId="{8317C820-9C6D-47BB-99EC-7895B7141B64}" destId="{A678DE31-E5FC-4A16-9B43-397F91AD07F1}" srcOrd="1" destOrd="0" parTransId="{9D6BC6F3-607C-4B90-980C-83DE82B748BE}" sibTransId="{B174C4E9-3563-4722-8551-2A42922F5585}"/>
    <dgm:cxn modelId="{F669BBDF-F8F2-4331-93C3-94D40BB14EF8}" type="presOf" srcId="{042D64A2-2636-438F-AE37-83DBA12B5E6E}" destId="{FAB46FAD-D838-4EBE-87C2-006547E47465}" srcOrd="0" destOrd="0" presId="urn:microsoft.com/office/officeart/2005/8/layout/vProcess5"/>
    <dgm:cxn modelId="{1BA292F2-13B7-4F29-8C0E-722F6AFD72F7}" type="presOf" srcId="{9246A313-51DE-448F-8C0B-ACBE369EE304}" destId="{DA0DC3CF-9ABF-4EF3-A12E-17312086579E}" srcOrd="0" destOrd="0" presId="urn:microsoft.com/office/officeart/2005/8/layout/vProcess5"/>
    <dgm:cxn modelId="{F42336FA-A7E3-410B-9B56-B3ED3BC5E4F2}" type="presOf" srcId="{B174C4E9-3563-4722-8551-2A42922F5585}" destId="{50D5F0F9-6938-448C-B43A-78457B59D030}" srcOrd="0" destOrd="0" presId="urn:microsoft.com/office/officeart/2005/8/layout/vProcess5"/>
    <dgm:cxn modelId="{D76A943B-D6AD-47EE-B70F-6C7348553127}" type="presParOf" srcId="{B42873A7-96E9-4F78-B7D3-8AAFA60CDECF}" destId="{406E47DA-178F-4E72-A84B-CB547A526668}" srcOrd="0" destOrd="0" presId="urn:microsoft.com/office/officeart/2005/8/layout/vProcess5"/>
    <dgm:cxn modelId="{BD88BEAF-ABA0-45FD-9FFE-39C61A851A82}" type="presParOf" srcId="{B42873A7-96E9-4F78-B7D3-8AAFA60CDECF}" destId="{9A827D55-0E10-40E9-A93B-07AF3BBB77EC}" srcOrd="1" destOrd="0" presId="urn:microsoft.com/office/officeart/2005/8/layout/vProcess5"/>
    <dgm:cxn modelId="{1C7D4E8C-A524-4D66-94B3-7D63BAF3648D}" type="presParOf" srcId="{B42873A7-96E9-4F78-B7D3-8AAFA60CDECF}" destId="{AFE2D348-626C-4170-BD5A-CAA986EF4CF6}" srcOrd="2" destOrd="0" presId="urn:microsoft.com/office/officeart/2005/8/layout/vProcess5"/>
    <dgm:cxn modelId="{107EEAE4-5281-49C0-A682-071D270A1FB2}" type="presParOf" srcId="{B42873A7-96E9-4F78-B7D3-8AAFA60CDECF}" destId="{88A398B5-BEFA-46C0-AE84-6C9F21F889FE}" srcOrd="3" destOrd="0" presId="urn:microsoft.com/office/officeart/2005/8/layout/vProcess5"/>
    <dgm:cxn modelId="{57EE9030-CF5A-4656-9BF3-3F79AEFAEB17}" type="presParOf" srcId="{B42873A7-96E9-4F78-B7D3-8AAFA60CDECF}" destId="{CF267D51-108B-4A3A-BBFC-3FD68343E1C7}" srcOrd="4" destOrd="0" presId="urn:microsoft.com/office/officeart/2005/8/layout/vProcess5"/>
    <dgm:cxn modelId="{E448D668-3DC2-4F4B-968A-BD7EA616B763}" type="presParOf" srcId="{B42873A7-96E9-4F78-B7D3-8AAFA60CDECF}" destId="{FAB46FAD-D838-4EBE-87C2-006547E47465}" srcOrd="5" destOrd="0" presId="urn:microsoft.com/office/officeart/2005/8/layout/vProcess5"/>
    <dgm:cxn modelId="{D10E9760-5411-4030-A933-797C7F82F00B}" type="presParOf" srcId="{B42873A7-96E9-4F78-B7D3-8AAFA60CDECF}" destId="{50D5F0F9-6938-448C-B43A-78457B59D030}" srcOrd="6" destOrd="0" presId="urn:microsoft.com/office/officeart/2005/8/layout/vProcess5"/>
    <dgm:cxn modelId="{21B15218-1B4F-4023-A624-62B3852DF17C}" type="presParOf" srcId="{B42873A7-96E9-4F78-B7D3-8AAFA60CDECF}" destId="{DA0DC3CF-9ABF-4EF3-A12E-17312086579E}" srcOrd="7" destOrd="0" presId="urn:microsoft.com/office/officeart/2005/8/layout/vProcess5"/>
    <dgm:cxn modelId="{4DA7D094-0BD4-4B1B-9C68-5662F12D56D9}" type="presParOf" srcId="{B42873A7-96E9-4F78-B7D3-8AAFA60CDECF}" destId="{7FFD2E57-04B2-4612-90CF-29CBFA97A79E}" srcOrd="8" destOrd="0" presId="urn:microsoft.com/office/officeart/2005/8/layout/vProcess5"/>
    <dgm:cxn modelId="{DD964AA6-E51F-4AEE-9E81-5E9296E83597}" type="presParOf" srcId="{B42873A7-96E9-4F78-B7D3-8AAFA60CDECF}" destId="{3193134D-0342-4367-A0C6-A1F2B34A1016}" srcOrd="9" destOrd="0" presId="urn:microsoft.com/office/officeart/2005/8/layout/vProcess5"/>
    <dgm:cxn modelId="{426CF0F9-07A9-4009-B195-38F2D71AF8DB}" type="presParOf" srcId="{B42873A7-96E9-4F78-B7D3-8AAFA60CDECF}" destId="{898EF3CC-75A3-4114-9CB1-0042391A8E41}" srcOrd="10" destOrd="0" presId="urn:microsoft.com/office/officeart/2005/8/layout/vProcess5"/>
    <dgm:cxn modelId="{D261CF2D-4E47-450E-87B4-0A043569E9DA}" type="presParOf" srcId="{B42873A7-96E9-4F78-B7D3-8AAFA60CDECF}" destId="{BDE5C797-D94F-4DF2-8D68-DA3DDA36366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317C820-9C6D-47BB-99EC-7895B7141B6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7A7D0C2-8543-46FA-BBB9-350FA455C9E3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dirty="0">
              <a:latin typeface="Palatino Linotype" panose="02040502050505030304" pitchFamily="18" charset="0"/>
            </a:rPr>
            <a:t>.</a:t>
          </a:r>
        </a:p>
      </dgm:t>
    </dgm:pt>
    <dgm:pt modelId="{2A28EB56-CCED-4B64-80D8-64CC2BBE123A}" type="parTrans" cxnId="{83617564-5A2B-4685-BA50-49CB0091FA61}">
      <dgm:prSet/>
      <dgm:spPr/>
      <dgm:t>
        <a:bodyPr/>
        <a:lstStyle/>
        <a:p>
          <a:endParaRPr lang="en-US"/>
        </a:p>
      </dgm:t>
    </dgm:pt>
    <dgm:pt modelId="{042D64A2-2636-438F-AE37-83DBA12B5E6E}" type="sibTrans" cxnId="{83617564-5A2B-4685-BA50-49CB0091FA61}">
      <dgm:prSet/>
      <dgm:spPr/>
      <dgm:t>
        <a:bodyPr/>
        <a:lstStyle/>
        <a:p>
          <a:endParaRPr lang="en-US"/>
        </a:p>
      </dgm:t>
    </dgm:pt>
    <dgm:pt modelId="{A678DE31-E5FC-4A16-9B43-397F91AD07F1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Једном стечена</a:t>
          </a:r>
          <a:r>
            <a:rPr lang="en-GB" dirty="0">
              <a:latin typeface="Palatino Linotype" panose="02040502050505030304" pitchFamily="18" charset="0"/>
            </a:rPr>
            <a:t>, </a:t>
          </a:r>
          <a:r>
            <a:rPr lang="sr-Cyrl-RS" dirty="0">
              <a:latin typeface="Palatino Linotype" panose="02040502050505030304" pitchFamily="18" charset="0"/>
            </a:rPr>
            <a:t>имуност нас штити до </a:t>
          </a:r>
          <a:r>
            <a:rPr lang="en-GB" dirty="0">
              <a:latin typeface="Palatino Linotype" panose="02040502050505030304" pitchFamily="18" charset="0"/>
            </a:rPr>
            <a:t>40 </a:t>
          </a:r>
          <a:r>
            <a:rPr lang="sr-Cyrl-RS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9D6BC6F3-607C-4B90-980C-83DE82B748BE}" type="parTrans" cxnId="{2B0737CB-98D1-4971-B31D-D05AB79A011B}">
      <dgm:prSet/>
      <dgm:spPr/>
      <dgm:t>
        <a:bodyPr/>
        <a:lstStyle/>
        <a:p>
          <a:endParaRPr lang="en-US"/>
        </a:p>
      </dgm:t>
    </dgm:pt>
    <dgm:pt modelId="{B174C4E9-3563-4722-8551-2A42922F5585}" type="sibTrans" cxnId="{2B0737CB-98D1-4971-B31D-D05AB79A011B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F19A43EF-54AF-4C0A-8A0A-FB6E7EF114D7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A9FEF337-DC8B-49AA-96D2-6EF659C67321}" type="parTrans" cxnId="{8582F8B2-826A-461C-8C2D-31A513173DFC}">
      <dgm:prSet/>
      <dgm:spPr/>
      <dgm:t>
        <a:bodyPr/>
        <a:lstStyle/>
        <a:p>
          <a:endParaRPr lang="en-US"/>
        </a:p>
      </dgm:t>
    </dgm:pt>
    <dgm:pt modelId="{9246A313-51DE-448F-8C0B-ACBE369EE304}" type="sibTrans" cxnId="{8582F8B2-826A-461C-8C2D-31A513173DF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7A5BD5B-F9C5-4266-B368-148D7BAB79B4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BE8F7DD5-8252-4D85-933B-87A832F8560A}" type="parTrans" cxnId="{8D3F3085-DBA5-4528-85FB-5919552CB5AF}">
      <dgm:prSet/>
      <dgm:spPr/>
      <dgm:t>
        <a:bodyPr/>
        <a:lstStyle/>
        <a:p>
          <a:endParaRPr lang="en-US"/>
        </a:p>
      </dgm:t>
    </dgm:pt>
    <dgm:pt modelId="{693316B5-0C0D-4324-B4D3-EBCDDF2B7840}" type="sibTrans" cxnId="{8D3F3085-DBA5-4528-85FB-5919552CB5AF}">
      <dgm:prSet/>
      <dgm:spPr/>
      <dgm:t>
        <a:bodyPr/>
        <a:lstStyle/>
        <a:p>
          <a:endParaRPr lang="en-US"/>
        </a:p>
      </dgm:t>
    </dgm:pt>
    <dgm:pt modelId="{B42873A7-96E9-4F78-B7D3-8AAFA60CDECF}" type="pres">
      <dgm:prSet presAssocID="{8317C820-9C6D-47BB-99EC-7895B7141B64}" presName="outerComposite" presStyleCnt="0">
        <dgm:presLayoutVars>
          <dgm:chMax val="5"/>
          <dgm:dir/>
          <dgm:resizeHandles val="exact"/>
        </dgm:presLayoutVars>
      </dgm:prSet>
      <dgm:spPr/>
    </dgm:pt>
    <dgm:pt modelId="{406E47DA-178F-4E72-A84B-CB547A526668}" type="pres">
      <dgm:prSet presAssocID="{8317C820-9C6D-47BB-99EC-7895B7141B64}" presName="dummyMaxCanvas" presStyleCnt="0">
        <dgm:presLayoutVars/>
      </dgm:prSet>
      <dgm:spPr/>
    </dgm:pt>
    <dgm:pt modelId="{9A827D55-0E10-40E9-A93B-07AF3BBB77EC}" type="pres">
      <dgm:prSet presAssocID="{8317C820-9C6D-47BB-99EC-7895B7141B64}" presName="FourNodes_1" presStyleLbl="node1" presStyleIdx="0" presStyleCnt="4">
        <dgm:presLayoutVars>
          <dgm:bulletEnabled val="1"/>
        </dgm:presLayoutVars>
      </dgm:prSet>
      <dgm:spPr/>
    </dgm:pt>
    <dgm:pt modelId="{AFE2D348-626C-4170-BD5A-CAA986EF4CF6}" type="pres">
      <dgm:prSet presAssocID="{8317C820-9C6D-47BB-99EC-7895B7141B64}" presName="FourNodes_2" presStyleLbl="node1" presStyleIdx="1" presStyleCnt="4">
        <dgm:presLayoutVars>
          <dgm:bulletEnabled val="1"/>
        </dgm:presLayoutVars>
      </dgm:prSet>
      <dgm:spPr/>
    </dgm:pt>
    <dgm:pt modelId="{88A398B5-BEFA-46C0-AE84-6C9F21F889FE}" type="pres">
      <dgm:prSet presAssocID="{8317C820-9C6D-47BB-99EC-7895B7141B64}" presName="FourNodes_3" presStyleLbl="node1" presStyleIdx="2" presStyleCnt="4">
        <dgm:presLayoutVars>
          <dgm:bulletEnabled val="1"/>
        </dgm:presLayoutVars>
      </dgm:prSet>
      <dgm:spPr/>
    </dgm:pt>
    <dgm:pt modelId="{CF267D51-108B-4A3A-BBFC-3FD68343E1C7}" type="pres">
      <dgm:prSet presAssocID="{8317C820-9C6D-47BB-99EC-7895B7141B64}" presName="FourNodes_4" presStyleLbl="node1" presStyleIdx="3" presStyleCnt="4">
        <dgm:presLayoutVars>
          <dgm:bulletEnabled val="1"/>
        </dgm:presLayoutVars>
      </dgm:prSet>
      <dgm:spPr/>
    </dgm:pt>
    <dgm:pt modelId="{FAB46FAD-D838-4EBE-87C2-006547E47465}" type="pres">
      <dgm:prSet presAssocID="{8317C820-9C6D-47BB-99EC-7895B7141B64}" presName="FourConn_1-2" presStyleLbl="fgAccFollowNode1" presStyleIdx="0" presStyleCnt="3">
        <dgm:presLayoutVars>
          <dgm:bulletEnabled val="1"/>
        </dgm:presLayoutVars>
      </dgm:prSet>
      <dgm:spPr/>
    </dgm:pt>
    <dgm:pt modelId="{50D5F0F9-6938-448C-B43A-78457B59D030}" type="pres">
      <dgm:prSet presAssocID="{8317C820-9C6D-47BB-99EC-7895B7141B64}" presName="FourConn_2-3" presStyleLbl="fgAccFollowNode1" presStyleIdx="1" presStyleCnt="3">
        <dgm:presLayoutVars>
          <dgm:bulletEnabled val="1"/>
        </dgm:presLayoutVars>
      </dgm:prSet>
      <dgm:spPr/>
    </dgm:pt>
    <dgm:pt modelId="{DA0DC3CF-9ABF-4EF3-A12E-17312086579E}" type="pres">
      <dgm:prSet presAssocID="{8317C820-9C6D-47BB-99EC-7895B7141B64}" presName="FourConn_3-4" presStyleLbl="fgAccFollowNode1" presStyleIdx="2" presStyleCnt="3">
        <dgm:presLayoutVars>
          <dgm:bulletEnabled val="1"/>
        </dgm:presLayoutVars>
      </dgm:prSet>
      <dgm:spPr/>
    </dgm:pt>
    <dgm:pt modelId="{7FFD2E57-04B2-4612-90CF-29CBFA97A79E}" type="pres">
      <dgm:prSet presAssocID="{8317C820-9C6D-47BB-99EC-7895B7141B64}" presName="FourNodes_1_text" presStyleLbl="node1" presStyleIdx="3" presStyleCnt="4">
        <dgm:presLayoutVars>
          <dgm:bulletEnabled val="1"/>
        </dgm:presLayoutVars>
      </dgm:prSet>
      <dgm:spPr/>
    </dgm:pt>
    <dgm:pt modelId="{3193134D-0342-4367-A0C6-A1F2B34A1016}" type="pres">
      <dgm:prSet presAssocID="{8317C820-9C6D-47BB-99EC-7895B7141B64}" presName="FourNodes_2_text" presStyleLbl="node1" presStyleIdx="3" presStyleCnt="4">
        <dgm:presLayoutVars>
          <dgm:bulletEnabled val="1"/>
        </dgm:presLayoutVars>
      </dgm:prSet>
      <dgm:spPr/>
    </dgm:pt>
    <dgm:pt modelId="{898EF3CC-75A3-4114-9CB1-0042391A8E41}" type="pres">
      <dgm:prSet presAssocID="{8317C820-9C6D-47BB-99EC-7895B7141B64}" presName="FourNodes_3_text" presStyleLbl="node1" presStyleIdx="3" presStyleCnt="4">
        <dgm:presLayoutVars>
          <dgm:bulletEnabled val="1"/>
        </dgm:presLayoutVars>
      </dgm:prSet>
      <dgm:spPr/>
    </dgm:pt>
    <dgm:pt modelId="{BDE5C797-D94F-4DF2-8D68-DA3DDA363665}" type="pres">
      <dgm:prSet presAssocID="{8317C820-9C6D-47BB-99EC-7895B7141B6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31546D04-EEE0-4900-8CD8-76527503C119}" type="presOf" srcId="{D7A5BD5B-F9C5-4266-B368-148D7BAB79B4}" destId="{CF267D51-108B-4A3A-BBFC-3FD68343E1C7}" srcOrd="0" destOrd="0" presId="urn:microsoft.com/office/officeart/2005/8/layout/vProcess5"/>
    <dgm:cxn modelId="{76E1AA10-19BB-476F-9CE2-3B3E659DD72C}" type="presOf" srcId="{A678DE31-E5FC-4A16-9B43-397F91AD07F1}" destId="{AFE2D348-626C-4170-BD5A-CAA986EF4CF6}" srcOrd="0" destOrd="0" presId="urn:microsoft.com/office/officeart/2005/8/layout/vProcess5"/>
    <dgm:cxn modelId="{E10E1323-B008-4699-8DF9-FD7D53FBDCB3}" type="presOf" srcId="{D7A5BD5B-F9C5-4266-B368-148D7BAB79B4}" destId="{BDE5C797-D94F-4DF2-8D68-DA3DDA363665}" srcOrd="1" destOrd="0" presId="urn:microsoft.com/office/officeart/2005/8/layout/vProcess5"/>
    <dgm:cxn modelId="{17FE3234-A461-4EF1-BA3D-B1D163E784B5}" type="presOf" srcId="{47A7D0C2-8543-46FA-BBB9-350FA455C9E3}" destId="{7FFD2E57-04B2-4612-90CF-29CBFA97A79E}" srcOrd="1" destOrd="0" presId="urn:microsoft.com/office/officeart/2005/8/layout/vProcess5"/>
    <dgm:cxn modelId="{E287873D-E6E5-48F3-B7B8-52BF00E45C8F}" type="presOf" srcId="{47A7D0C2-8543-46FA-BBB9-350FA455C9E3}" destId="{9A827D55-0E10-40E9-A93B-07AF3BBB77EC}" srcOrd="0" destOrd="0" presId="urn:microsoft.com/office/officeart/2005/8/layout/vProcess5"/>
    <dgm:cxn modelId="{83617564-5A2B-4685-BA50-49CB0091FA61}" srcId="{8317C820-9C6D-47BB-99EC-7895B7141B64}" destId="{47A7D0C2-8543-46FA-BBB9-350FA455C9E3}" srcOrd="0" destOrd="0" parTransId="{2A28EB56-CCED-4B64-80D8-64CC2BBE123A}" sibTransId="{042D64A2-2636-438F-AE37-83DBA12B5E6E}"/>
    <dgm:cxn modelId="{DBA3586A-712F-4029-8FC7-BEEC784DF37E}" type="presOf" srcId="{8317C820-9C6D-47BB-99EC-7895B7141B64}" destId="{B42873A7-96E9-4F78-B7D3-8AAFA60CDECF}" srcOrd="0" destOrd="0" presId="urn:microsoft.com/office/officeart/2005/8/layout/vProcess5"/>
    <dgm:cxn modelId="{8B546F4F-AFC0-48F9-9928-E2E1155E47D0}" type="presOf" srcId="{A678DE31-E5FC-4A16-9B43-397F91AD07F1}" destId="{3193134D-0342-4367-A0C6-A1F2B34A1016}" srcOrd="1" destOrd="0" presId="urn:microsoft.com/office/officeart/2005/8/layout/vProcess5"/>
    <dgm:cxn modelId="{55F6AE57-8EE5-4C5B-9863-A91257655113}" type="presOf" srcId="{F19A43EF-54AF-4C0A-8A0A-FB6E7EF114D7}" destId="{88A398B5-BEFA-46C0-AE84-6C9F21F889FE}" srcOrd="0" destOrd="0" presId="urn:microsoft.com/office/officeart/2005/8/layout/vProcess5"/>
    <dgm:cxn modelId="{8D3F3085-DBA5-4528-85FB-5919552CB5AF}" srcId="{8317C820-9C6D-47BB-99EC-7895B7141B64}" destId="{D7A5BD5B-F9C5-4266-B368-148D7BAB79B4}" srcOrd="3" destOrd="0" parTransId="{BE8F7DD5-8252-4D85-933B-87A832F8560A}" sibTransId="{693316B5-0C0D-4324-B4D3-EBCDDF2B7840}"/>
    <dgm:cxn modelId="{FF4893A8-4D54-41D6-9E6B-8E1B6009BE5C}" type="presOf" srcId="{F19A43EF-54AF-4C0A-8A0A-FB6E7EF114D7}" destId="{898EF3CC-75A3-4114-9CB1-0042391A8E41}" srcOrd="1" destOrd="0" presId="urn:microsoft.com/office/officeart/2005/8/layout/vProcess5"/>
    <dgm:cxn modelId="{8582F8B2-826A-461C-8C2D-31A513173DFC}" srcId="{8317C820-9C6D-47BB-99EC-7895B7141B64}" destId="{F19A43EF-54AF-4C0A-8A0A-FB6E7EF114D7}" srcOrd="2" destOrd="0" parTransId="{A9FEF337-DC8B-49AA-96D2-6EF659C67321}" sibTransId="{9246A313-51DE-448F-8C0B-ACBE369EE304}"/>
    <dgm:cxn modelId="{2B0737CB-98D1-4971-B31D-D05AB79A011B}" srcId="{8317C820-9C6D-47BB-99EC-7895B7141B64}" destId="{A678DE31-E5FC-4A16-9B43-397F91AD07F1}" srcOrd="1" destOrd="0" parTransId="{9D6BC6F3-607C-4B90-980C-83DE82B748BE}" sibTransId="{B174C4E9-3563-4722-8551-2A42922F5585}"/>
    <dgm:cxn modelId="{F669BBDF-F8F2-4331-93C3-94D40BB14EF8}" type="presOf" srcId="{042D64A2-2636-438F-AE37-83DBA12B5E6E}" destId="{FAB46FAD-D838-4EBE-87C2-006547E47465}" srcOrd="0" destOrd="0" presId="urn:microsoft.com/office/officeart/2005/8/layout/vProcess5"/>
    <dgm:cxn modelId="{1BA292F2-13B7-4F29-8C0E-722F6AFD72F7}" type="presOf" srcId="{9246A313-51DE-448F-8C0B-ACBE369EE304}" destId="{DA0DC3CF-9ABF-4EF3-A12E-17312086579E}" srcOrd="0" destOrd="0" presId="urn:microsoft.com/office/officeart/2005/8/layout/vProcess5"/>
    <dgm:cxn modelId="{F42336FA-A7E3-410B-9B56-B3ED3BC5E4F2}" type="presOf" srcId="{B174C4E9-3563-4722-8551-2A42922F5585}" destId="{50D5F0F9-6938-448C-B43A-78457B59D030}" srcOrd="0" destOrd="0" presId="urn:microsoft.com/office/officeart/2005/8/layout/vProcess5"/>
    <dgm:cxn modelId="{D76A943B-D6AD-47EE-B70F-6C7348553127}" type="presParOf" srcId="{B42873A7-96E9-4F78-B7D3-8AAFA60CDECF}" destId="{406E47DA-178F-4E72-A84B-CB547A526668}" srcOrd="0" destOrd="0" presId="urn:microsoft.com/office/officeart/2005/8/layout/vProcess5"/>
    <dgm:cxn modelId="{BD88BEAF-ABA0-45FD-9FFE-39C61A851A82}" type="presParOf" srcId="{B42873A7-96E9-4F78-B7D3-8AAFA60CDECF}" destId="{9A827D55-0E10-40E9-A93B-07AF3BBB77EC}" srcOrd="1" destOrd="0" presId="urn:microsoft.com/office/officeart/2005/8/layout/vProcess5"/>
    <dgm:cxn modelId="{1C7D4E8C-A524-4D66-94B3-7D63BAF3648D}" type="presParOf" srcId="{B42873A7-96E9-4F78-B7D3-8AAFA60CDECF}" destId="{AFE2D348-626C-4170-BD5A-CAA986EF4CF6}" srcOrd="2" destOrd="0" presId="urn:microsoft.com/office/officeart/2005/8/layout/vProcess5"/>
    <dgm:cxn modelId="{107EEAE4-5281-49C0-A682-071D270A1FB2}" type="presParOf" srcId="{B42873A7-96E9-4F78-B7D3-8AAFA60CDECF}" destId="{88A398B5-BEFA-46C0-AE84-6C9F21F889FE}" srcOrd="3" destOrd="0" presId="urn:microsoft.com/office/officeart/2005/8/layout/vProcess5"/>
    <dgm:cxn modelId="{57EE9030-CF5A-4656-9BF3-3F79AEFAEB17}" type="presParOf" srcId="{B42873A7-96E9-4F78-B7D3-8AAFA60CDECF}" destId="{CF267D51-108B-4A3A-BBFC-3FD68343E1C7}" srcOrd="4" destOrd="0" presId="urn:microsoft.com/office/officeart/2005/8/layout/vProcess5"/>
    <dgm:cxn modelId="{E448D668-3DC2-4F4B-968A-BD7EA616B763}" type="presParOf" srcId="{B42873A7-96E9-4F78-B7D3-8AAFA60CDECF}" destId="{FAB46FAD-D838-4EBE-87C2-006547E47465}" srcOrd="5" destOrd="0" presId="urn:microsoft.com/office/officeart/2005/8/layout/vProcess5"/>
    <dgm:cxn modelId="{D10E9760-5411-4030-A933-797C7F82F00B}" type="presParOf" srcId="{B42873A7-96E9-4F78-B7D3-8AAFA60CDECF}" destId="{50D5F0F9-6938-448C-B43A-78457B59D030}" srcOrd="6" destOrd="0" presId="urn:microsoft.com/office/officeart/2005/8/layout/vProcess5"/>
    <dgm:cxn modelId="{21B15218-1B4F-4023-A624-62B3852DF17C}" type="presParOf" srcId="{B42873A7-96E9-4F78-B7D3-8AAFA60CDECF}" destId="{DA0DC3CF-9ABF-4EF3-A12E-17312086579E}" srcOrd="7" destOrd="0" presId="urn:microsoft.com/office/officeart/2005/8/layout/vProcess5"/>
    <dgm:cxn modelId="{4DA7D094-0BD4-4B1B-9C68-5662F12D56D9}" type="presParOf" srcId="{B42873A7-96E9-4F78-B7D3-8AAFA60CDECF}" destId="{7FFD2E57-04B2-4612-90CF-29CBFA97A79E}" srcOrd="8" destOrd="0" presId="urn:microsoft.com/office/officeart/2005/8/layout/vProcess5"/>
    <dgm:cxn modelId="{DD964AA6-E51F-4AEE-9E81-5E9296E83597}" type="presParOf" srcId="{B42873A7-96E9-4F78-B7D3-8AAFA60CDECF}" destId="{3193134D-0342-4367-A0C6-A1F2B34A1016}" srcOrd="9" destOrd="0" presId="urn:microsoft.com/office/officeart/2005/8/layout/vProcess5"/>
    <dgm:cxn modelId="{426CF0F9-07A9-4009-B195-38F2D71AF8DB}" type="presParOf" srcId="{B42873A7-96E9-4F78-B7D3-8AAFA60CDECF}" destId="{898EF3CC-75A3-4114-9CB1-0042391A8E41}" srcOrd="10" destOrd="0" presId="urn:microsoft.com/office/officeart/2005/8/layout/vProcess5"/>
    <dgm:cxn modelId="{D261CF2D-4E47-450E-87B4-0A043569E9DA}" type="presParOf" srcId="{B42873A7-96E9-4F78-B7D3-8AAFA60CDECF}" destId="{BDE5C797-D94F-4DF2-8D68-DA3DDA36366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317C820-9C6D-47BB-99EC-7895B7141B6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7A7D0C2-8543-46FA-BBB9-350FA455C9E3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dirty="0">
              <a:latin typeface="Palatino Linotype" panose="02040502050505030304" pitchFamily="18" charset="0"/>
            </a:rPr>
            <a:t>.</a:t>
          </a:r>
        </a:p>
      </dgm:t>
    </dgm:pt>
    <dgm:pt modelId="{2A28EB56-CCED-4B64-80D8-64CC2BBE123A}" type="parTrans" cxnId="{83617564-5A2B-4685-BA50-49CB0091FA61}">
      <dgm:prSet/>
      <dgm:spPr/>
      <dgm:t>
        <a:bodyPr/>
        <a:lstStyle/>
        <a:p>
          <a:endParaRPr lang="en-US"/>
        </a:p>
      </dgm:t>
    </dgm:pt>
    <dgm:pt modelId="{042D64A2-2636-438F-AE37-83DBA12B5E6E}" type="sibTrans" cxnId="{83617564-5A2B-4685-BA50-49CB0091FA61}">
      <dgm:prSet/>
      <dgm:spPr/>
      <dgm:t>
        <a:bodyPr/>
        <a:lstStyle/>
        <a:p>
          <a:endParaRPr lang="en-US"/>
        </a:p>
      </dgm:t>
    </dgm:pt>
    <dgm:pt modelId="{A678DE31-E5FC-4A16-9B43-397F91AD07F1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Једном стечена</a:t>
          </a:r>
          <a:r>
            <a:rPr lang="en-GB" dirty="0">
              <a:latin typeface="Palatino Linotype" panose="02040502050505030304" pitchFamily="18" charset="0"/>
            </a:rPr>
            <a:t>, </a:t>
          </a:r>
          <a:r>
            <a:rPr lang="sr-Cyrl-RS" dirty="0">
              <a:latin typeface="Palatino Linotype" panose="02040502050505030304" pitchFamily="18" charset="0"/>
            </a:rPr>
            <a:t>имуност нас штити до </a:t>
          </a:r>
          <a:r>
            <a:rPr lang="en-GB" dirty="0">
              <a:latin typeface="Palatino Linotype" panose="02040502050505030304" pitchFamily="18" charset="0"/>
            </a:rPr>
            <a:t>40 </a:t>
          </a:r>
          <a:r>
            <a:rPr lang="sr-Cyrl-RS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9D6BC6F3-607C-4B90-980C-83DE82B748BE}" type="parTrans" cxnId="{2B0737CB-98D1-4971-B31D-D05AB79A011B}">
      <dgm:prSet/>
      <dgm:spPr/>
      <dgm:t>
        <a:bodyPr/>
        <a:lstStyle/>
        <a:p>
          <a:endParaRPr lang="en-US"/>
        </a:p>
      </dgm:t>
    </dgm:pt>
    <dgm:pt modelId="{B174C4E9-3563-4722-8551-2A42922F5585}" type="sibTrans" cxnId="{2B0737CB-98D1-4971-B31D-D05AB79A011B}">
      <dgm:prSet/>
      <dgm:spPr/>
      <dgm:t>
        <a:bodyPr/>
        <a:lstStyle/>
        <a:p>
          <a:endParaRPr lang="en-US"/>
        </a:p>
      </dgm:t>
    </dgm:pt>
    <dgm:pt modelId="{F19A43EF-54AF-4C0A-8A0A-FB6E7EF114D7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A9FEF337-DC8B-49AA-96D2-6EF659C67321}" type="parTrans" cxnId="{8582F8B2-826A-461C-8C2D-31A513173DFC}">
      <dgm:prSet/>
      <dgm:spPr/>
      <dgm:t>
        <a:bodyPr/>
        <a:lstStyle/>
        <a:p>
          <a:endParaRPr lang="en-US"/>
        </a:p>
      </dgm:t>
    </dgm:pt>
    <dgm:pt modelId="{9246A313-51DE-448F-8C0B-ACBE369EE304}" type="sibTrans" cxnId="{8582F8B2-826A-461C-8C2D-31A513173DF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7A5BD5B-F9C5-4266-B368-148D7BAB79B4}">
      <dgm:prSet/>
      <dgm:spPr>
        <a:noFill/>
        <a:ln>
          <a:noFill/>
        </a:ln>
      </dgm:spPr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BE8F7DD5-8252-4D85-933B-87A832F8560A}" type="parTrans" cxnId="{8D3F3085-DBA5-4528-85FB-5919552CB5AF}">
      <dgm:prSet/>
      <dgm:spPr/>
      <dgm:t>
        <a:bodyPr/>
        <a:lstStyle/>
        <a:p>
          <a:endParaRPr lang="en-US"/>
        </a:p>
      </dgm:t>
    </dgm:pt>
    <dgm:pt modelId="{693316B5-0C0D-4324-B4D3-EBCDDF2B7840}" type="sibTrans" cxnId="{8D3F3085-DBA5-4528-85FB-5919552CB5AF}">
      <dgm:prSet/>
      <dgm:spPr/>
      <dgm:t>
        <a:bodyPr/>
        <a:lstStyle/>
        <a:p>
          <a:endParaRPr lang="en-US"/>
        </a:p>
      </dgm:t>
    </dgm:pt>
    <dgm:pt modelId="{B42873A7-96E9-4F78-B7D3-8AAFA60CDECF}" type="pres">
      <dgm:prSet presAssocID="{8317C820-9C6D-47BB-99EC-7895B7141B64}" presName="outerComposite" presStyleCnt="0">
        <dgm:presLayoutVars>
          <dgm:chMax val="5"/>
          <dgm:dir/>
          <dgm:resizeHandles val="exact"/>
        </dgm:presLayoutVars>
      </dgm:prSet>
      <dgm:spPr/>
    </dgm:pt>
    <dgm:pt modelId="{406E47DA-178F-4E72-A84B-CB547A526668}" type="pres">
      <dgm:prSet presAssocID="{8317C820-9C6D-47BB-99EC-7895B7141B64}" presName="dummyMaxCanvas" presStyleCnt="0">
        <dgm:presLayoutVars/>
      </dgm:prSet>
      <dgm:spPr/>
    </dgm:pt>
    <dgm:pt modelId="{9A827D55-0E10-40E9-A93B-07AF3BBB77EC}" type="pres">
      <dgm:prSet presAssocID="{8317C820-9C6D-47BB-99EC-7895B7141B64}" presName="FourNodes_1" presStyleLbl="node1" presStyleIdx="0" presStyleCnt="4">
        <dgm:presLayoutVars>
          <dgm:bulletEnabled val="1"/>
        </dgm:presLayoutVars>
      </dgm:prSet>
      <dgm:spPr/>
    </dgm:pt>
    <dgm:pt modelId="{AFE2D348-626C-4170-BD5A-CAA986EF4CF6}" type="pres">
      <dgm:prSet presAssocID="{8317C820-9C6D-47BB-99EC-7895B7141B64}" presName="FourNodes_2" presStyleLbl="node1" presStyleIdx="1" presStyleCnt="4">
        <dgm:presLayoutVars>
          <dgm:bulletEnabled val="1"/>
        </dgm:presLayoutVars>
      </dgm:prSet>
      <dgm:spPr/>
    </dgm:pt>
    <dgm:pt modelId="{88A398B5-BEFA-46C0-AE84-6C9F21F889FE}" type="pres">
      <dgm:prSet presAssocID="{8317C820-9C6D-47BB-99EC-7895B7141B64}" presName="FourNodes_3" presStyleLbl="node1" presStyleIdx="2" presStyleCnt="4">
        <dgm:presLayoutVars>
          <dgm:bulletEnabled val="1"/>
        </dgm:presLayoutVars>
      </dgm:prSet>
      <dgm:spPr/>
    </dgm:pt>
    <dgm:pt modelId="{CF267D51-108B-4A3A-BBFC-3FD68343E1C7}" type="pres">
      <dgm:prSet presAssocID="{8317C820-9C6D-47BB-99EC-7895B7141B64}" presName="FourNodes_4" presStyleLbl="node1" presStyleIdx="3" presStyleCnt="4">
        <dgm:presLayoutVars>
          <dgm:bulletEnabled val="1"/>
        </dgm:presLayoutVars>
      </dgm:prSet>
      <dgm:spPr/>
    </dgm:pt>
    <dgm:pt modelId="{FAB46FAD-D838-4EBE-87C2-006547E47465}" type="pres">
      <dgm:prSet presAssocID="{8317C820-9C6D-47BB-99EC-7895B7141B64}" presName="FourConn_1-2" presStyleLbl="fgAccFollowNode1" presStyleIdx="0" presStyleCnt="3">
        <dgm:presLayoutVars>
          <dgm:bulletEnabled val="1"/>
        </dgm:presLayoutVars>
      </dgm:prSet>
      <dgm:spPr/>
    </dgm:pt>
    <dgm:pt modelId="{50D5F0F9-6938-448C-B43A-78457B59D030}" type="pres">
      <dgm:prSet presAssocID="{8317C820-9C6D-47BB-99EC-7895B7141B64}" presName="FourConn_2-3" presStyleLbl="fgAccFollowNode1" presStyleIdx="1" presStyleCnt="3">
        <dgm:presLayoutVars>
          <dgm:bulletEnabled val="1"/>
        </dgm:presLayoutVars>
      </dgm:prSet>
      <dgm:spPr/>
    </dgm:pt>
    <dgm:pt modelId="{DA0DC3CF-9ABF-4EF3-A12E-17312086579E}" type="pres">
      <dgm:prSet presAssocID="{8317C820-9C6D-47BB-99EC-7895B7141B64}" presName="FourConn_3-4" presStyleLbl="fgAccFollowNode1" presStyleIdx="2" presStyleCnt="3">
        <dgm:presLayoutVars>
          <dgm:bulletEnabled val="1"/>
        </dgm:presLayoutVars>
      </dgm:prSet>
      <dgm:spPr/>
    </dgm:pt>
    <dgm:pt modelId="{7FFD2E57-04B2-4612-90CF-29CBFA97A79E}" type="pres">
      <dgm:prSet presAssocID="{8317C820-9C6D-47BB-99EC-7895B7141B64}" presName="FourNodes_1_text" presStyleLbl="node1" presStyleIdx="3" presStyleCnt="4">
        <dgm:presLayoutVars>
          <dgm:bulletEnabled val="1"/>
        </dgm:presLayoutVars>
      </dgm:prSet>
      <dgm:spPr/>
    </dgm:pt>
    <dgm:pt modelId="{3193134D-0342-4367-A0C6-A1F2B34A1016}" type="pres">
      <dgm:prSet presAssocID="{8317C820-9C6D-47BB-99EC-7895B7141B64}" presName="FourNodes_2_text" presStyleLbl="node1" presStyleIdx="3" presStyleCnt="4">
        <dgm:presLayoutVars>
          <dgm:bulletEnabled val="1"/>
        </dgm:presLayoutVars>
      </dgm:prSet>
      <dgm:spPr/>
    </dgm:pt>
    <dgm:pt modelId="{898EF3CC-75A3-4114-9CB1-0042391A8E41}" type="pres">
      <dgm:prSet presAssocID="{8317C820-9C6D-47BB-99EC-7895B7141B64}" presName="FourNodes_3_text" presStyleLbl="node1" presStyleIdx="3" presStyleCnt="4">
        <dgm:presLayoutVars>
          <dgm:bulletEnabled val="1"/>
        </dgm:presLayoutVars>
      </dgm:prSet>
      <dgm:spPr/>
    </dgm:pt>
    <dgm:pt modelId="{BDE5C797-D94F-4DF2-8D68-DA3DDA363665}" type="pres">
      <dgm:prSet presAssocID="{8317C820-9C6D-47BB-99EC-7895B7141B6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31546D04-EEE0-4900-8CD8-76527503C119}" type="presOf" srcId="{D7A5BD5B-F9C5-4266-B368-148D7BAB79B4}" destId="{CF267D51-108B-4A3A-BBFC-3FD68343E1C7}" srcOrd="0" destOrd="0" presId="urn:microsoft.com/office/officeart/2005/8/layout/vProcess5"/>
    <dgm:cxn modelId="{76E1AA10-19BB-476F-9CE2-3B3E659DD72C}" type="presOf" srcId="{A678DE31-E5FC-4A16-9B43-397F91AD07F1}" destId="{AFE2D348-626C-4170-BD5A-CAA986EF4CF6}" srcOrd="0" destOrd="0" presId="urn:microsoft.com/office/officeart/2005/8/layout/vProcess5"/>
    <dgm:cxn modelId="{E10E1323-B008-4699-8DF9-FD7D53FBDCB3}" type="presOf" srcId="{D7A5BD5B-F9C5-4266-B368-148D7BAB79B4}" destId="{BDE5C797-D94F-4DF2-8D68-DA3DDA363665}" srcOrd="1" destOrd="0" presId="urn:microsoft.com/office/officeart/2005/8/layout/vProcess5"/>
    <dgm:cxn modelId="{17FE3234-A461-4EF1-BA3D-B1D163E784B5}" type="presOf" srcId="{47A7D0C2-8543-46FA-BBB9-350FA455C9E3}" destId="{7FFD2E57-04B2-4612-90CF-29CBFA97A79E}" srcOrd="1" destOrd="0" presId="urn:microsoft.com/office/officeart/2005/8/layout/vProcess5"/>
    <dgm:cxn modelId="{E287873D-E6E5-48F3-B7B8-52BF00E45C8F}" type="presOf" srcId="{47A7D0C2-8543-46FA-BBB9-350FA455C9E3}" destId="{9A827D55-0E10-40E9-A93B-07AF3BBB77EC}" srcOrd="0" destOrd="0" presId="urn:microsoft.com/office/officeart/2005/8/layout/vProcess5"/>
    <dgm:cxn modelId="{83617564-5A2B-4685-BA50-49CB0091FA61}" srcId="{8317C820-9C6D-47BB-99EC-7895B7141B64}" destId="{47A7D0C2-8543-46FA-BBB9-350FA455C9E3}" srcOrd="0" destOrd="0" parTransId="{2A28EB56-CCED-4B64-80D8-64CC2BBE123A}" sibTransId="{042D64A2-2636-438F-AE37-83DBA12B5E6E}"/>
    <dgm:cxn modelId="{DBA3586A-712F-4029-8FC7-BEEC784DF37E}" type="presOf" srcId="{8317C820-9C6D-47BB-99EC-7895B7141B64}" destId="{B42873A7-96E9-4F78-B7D3-8AAFA60CDECF}" srcOrd="0" destOrd="0" presId="urn:microsoft.com/office/officeart/2005/8/layout/vProcess5"/>
    <dgm:cxn modelId="{8B546F4F-AFC0-48F9-9928-E2E1155E47D0}" type="presOf" srcId="{A678DE31-E5FC-4A16-9B43-397F91AD07F1}" destId="{3193134D-0342-4367-A0C6-A1F2B34A1016}" srcOrd="1" destOrd="0" presId="urn:microsoft.com/office/officeart/2005/8/layout/vProcess5"/>
    <dgm:cxn modelId="{55F6AE57-8EE5-4C5B-9863-A91257655113}" type="presOf" srcId="{F19A43EF-54AF-4C0A-8A0A-FB6E7EF114D7}" destId="{88A398B5-BEFA-46C0-AE84-6C9F21F889FE}" srcOrd="0" destOrd="0" presId="urn:microsoft.com/office/officeart/2005/8/layout/vProcess5"/>
    <dgm:cxn modelId="{8D3F3085-DBA5-4528-85FB-5919552CB5AF}" srcId="{8317C820-9C6D-47BB-99EC-7895B7141B64}" destId="{D7A5BD5B-F9C5-4266-B368-148D7BAB79B4}" srcOrd="3" destOrd="0" parTransId="{BE8F7DD5-8252-4D85-933B-87A832F8560A}" sibTransId="{693316B5-0C0D-4324-B4D3-EBCDDF2B7840}"/>
    <dgm:cxn modelId="{FF4893A8-4D54-41D6-9E6B-8E1B6009BE5C}" type="presOf" srcId="{F19A43EF-54AF-4C0A-8A0A-FB6E7EF114D7}" destId="{898EF3CC-75A3-4114-9CB1-0042391A8E41}" srcOrd="1" destOrd="0" presId="urn:microsoft.com/office/officeart/2005/8/layout/vProcess5"/>
    <dgm:cxn modelId="{8582F8B2-826A-461C-8C2D-31A513173DFC}" srcId="{8317C820-9C6D-47BB-99EC-7895B7141B64}" destId="{F19A43EF-54AF-4C0A-8A0A-FB6E7EF114D7}" srcOrd="2" destOrd="0" parTransId="{A9FEF337-DC8B-49AA-96D2-6EF659C67321}" sibTransId="{9246A313-51DE-448F-8C0B-ACBE369EE304}"/>
    <dgm:cxn modelId="{2B0737CB-98D1-4971-B31D-D05AB79A011B}" srcId="{8317C820-9C6D-47BB-99EC-7895B7141B64}" destId="{A678DE31-E5FC-4A16-9B43-397F91AD07F1}" srcOrd="1" destOrd="0" parTransId="{9D6BC6F3-607C-4B90-980C-83DE82B748BE}" sibTransId="{B174C4E9-3563-4722-8551-2A42922F5585}"/>
    <dgm:cxn modelId="{F669BBDF-F8F2-4331-93C3-94D40BB14EF8}" type="presOf" srcId="{042D64A2-2636-438F-AE37-83DBA12B5E6E}" destId="{FAB46FAD-D838-4EBE-87C2-006547E47465}" srcOrd="0" destOrd="0" presId="urn:microsoft.com/office/officeart/2005/8/layout/vProcess5"/>
    <dgm:cxn modelId="{1BA292F2-13B7-4F29-8C0E-722F6AFD72F7}" type="presOf" srcId="{9246A313-51DE-448F-8C0B-ACBE369EE304}" destId="{DA0DC3CF-9ABF-4EF3-A12E-17312086579E}" srcOrd="0" destOrd="0" presId="urn:microsoft.com/office/officeart/2005/8/layout/vProcess5"/>
    <dgm:cxn modelId="{F42336FA-A7E3-410B-9B56-B3ED3BC5E4F2}" type="presOf" srcId="{B174C4E9-3563-4722-8551-2A42922F5585}" destId="{50D5F0F9-6938-448C-B43A-78457B59D030}" srcOrd="0" destOrd="0" presId="urn:microsoft.com/office/officeart/2005/8/layout/vProcess5"/>
    <dgm:cxn modelId="{D76A943B-D6AD-47EE-B70F-6C7348553127}" type="presParOf" srcId="{B42873A7-96E9-4F78-B7D3-8AAFA60CDECF}" destId="{406E47DA-178F-4E72-A84B-CB547A526668}" srcOrd="0" destOrd="0" presId="urn:microsoft.com/office/officeart/2005/8/layout/vProcess5"/>
    <dgm:cxn modelId="{BD88BEAF-ABA0-45FD-9FFE-39C61A851A82}" type="presParOf" srcId="{B42873A7-96E9-4F78-B7D3-8AAFA60CDECF}" destId="{9A827D55-0E10-40E9-A93B-07AF3BBB77EC}" srcOrd="1" destOrd="0" presId="urn:microsoft.com/office/officeart/2005/8/layout/vProcess5"/>
    <dgm:cxn modelId="{1C7D4E8C-A524-4D66-94B3-7D63BAF3648D}" type="presParOf" srcId="{B42873A7-96E9-4F78-B7D3-8AAFA60CDECF}" destId="{AFE2D348-626C-4170-BD5A-CAA986EF4CF6}" srcOrd="2" destOrd="0" presId="urn:microsoft.com/office/officeart/2005/8/layout/vProcess5"/>
    <dgm:cxn modelId="{107EEAE4-5281-49C0-A682-071D270A1FB2}" type="presParOf" srcId="{B42873A7-96E9-4F78-B7D3-8AAFA60CDECF}" destId="{88A398B5-BEFA-46C0-AE84-6C9F21F889FE}" srcOrd="3" destOrd="0" presId="urn:microsoft.com/office/officeart/2005/8/layout/vProcess5"/>
    <dgm:cxn modelId="{57EE9030-CF5A-4656-9BF3-3F79AEFAEB17}" type="presParOf" srcId="{B42873A7-96E9-4F78-B7D3-8AAFA60CDECF}" destId="{CF267D51-108B-4A3A-BBFC-3FD68343E1C7}" srcOrd="4" destOrd="0" presId="urn:microsoft.com/office/officeart/2005/8/layout/vProcess5"/>
    <dgm:cxn modelId="{E448D668-3DC2-4F4B-968A-BD7EA616B763}" type="presParOf" srcId="{B42873A7-96E9-4F78-B7D3-8AAFA60CDECF}" destId="{FAB46FAD-D838-4EBE-87C2-006547E47465}" srcOrd="5" destOrd="0" presId="urn:microsoft.com/office/officeart/2005/8/layout/vProcess5"/>
    <dgm:cxn modelId="{D10E9760-5411-4030-A933-797C7F82F00B}" type="presParOf" srcId="{B42873A7-96E9-4F78-B7D3-8AAFA60CDECF}" destId="{50D5F0F9-6938-448C-B43A-78457B59D030}" srcOrd="6" destOrd="0" presId="urn:microsoft.com/office/officeart/2005/8/layout/vProcess5"/>
    <dgm:cxn modelId="{21B15218-1B4F-4023-A624-62B3852DF17C}" type="presParOf" srcId="{B42873A7-96E9-4F78-B7D3-8AAFA60CDECF}" destId="{DA0DC3CF-9ABF-4EF3-A12E-17312086579E}" srcOrd="7" destOrd="0" presId="urn:microsoft.com/office/officeart/2005/8/layout/vProcess5"/>
    <dgm:cxn modelId="{4DA7D094-0BD4-4B1B-9C68-5662F12D56D9}" type="presParOf" srcId="{B42873A7-96E9-4F78-B7D3-8AAFA60CDECF}" destId="{7FFD2E57-04B2-4612-90CF-29CBFA97A79E}" srcOrd="8" destOrd="0" presId="urn:microsoft.com/office/officeart/2005/8/layout/vProcess5"/>
    <dgm:cxn modelId="{DD964AA6-E51F-4AEE-9E81-5E9296E83597}" type="presParOf" srcId="{B42873A7-96E9-4F78-B7D3-8AAFA60CDECF}" destId="{3193134D-0342-4367-A0C6-A1F2B34A1016}" srcOrd="9" destOrd="0" presId="urn:microsoft.com/office/officeart/2005/8/layout/vProcess5"/>
    <dgm:cxn modelId="{426CF0F9-07A9-4009-B195-38F2D71AF8DB}" type="presParOf" srcId="{B42873A7-96E9-4F78-B7D3-8AAFA60CDECF}" destId="{898EF3CC-75A3-4114-9CB1-0042391A8E41}" srcOrd="10" destOrd="0" presId="urn:microsoft.com/office/officeart/2005/8/layout/vProcess5"/>
    <dgm:cxn modelId="{D261CF2D-4E47-450E-87B4-0A043569E9DA}" type="presParOf" srcId="{B42873A7-96E9-4F78-B7D3-8AAFA60CDECF}" destId="{BDE5C797-D94F-4DF2-8D68-DA3DDA36366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317C820-9C6D-47BB-99EC-7895B7141B6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7A7D0C2-8543-46FA-BBB9-350FA455C9E3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dirty="0">
              <a:latin typeface="Palatino Linotype" panose="02040502050505030304" pitchFamily="18" charset="0"/>
            </a:rPr>
            <a:t>.</a:t>
          </a:r>
        </a:p>
      </dgm:t>
    </dgm:pt>
    <dgm:pt modelId="{2A28EB56-CCED-4B64-80D8-64CC2BBE123A}" type="parTrans" cxnId="{83617564-5A2B-4685-BA50-49CB0091FA61}">
      <dgm:prSet/>
      <dgm:spPr/>
      <dgm:t>
        <a:bodyPr/>
        <a:lstStyle/>
        <a:p>
          <a:endParaRPr lang="en-US"/>
        </a:p>
      </dgm:t>
    </dgm:pt>
    <dgm:pt modelId="{042D64A2-2636-438F-AE37-83DBA12B5E6E}" type="sibTrans" cxnId="{83617564-5A2B-4685-BA50-49CB0091FA61}">
      <dgm:prSet/>
      <dgm:spPr/>
      <dgm:t>
        <a:bodyPr/>
        <a:lstStyle/>
        <a:p>
          <a:endParaRPr lang="en-US"/>
        </a:p>
      </dgm:t>
    </dgm:pt>
    <dgm:pt modelId="{A678DE31-E5FC-4A16-9B43-397F91AD07F1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Једном стечена</a:t>
          </a:r>
          <a:r>
            <a:rPr lang="en-GB" dirty="0">
              <a:latin typeface="Palatino Linotype" panose="02040502050505030304" pitchFamily="18" charset="0"/>
            </a:rPr>
            <a:t>, </a:t>
          </a:r>
          <a:r>
            <a:rPr lang="sr-Cyrl-RS" dirty="0">
              <a:latin typeface="Palatino Linotype" panose="02040502050505030304" pitchFamily="18" charset="0"/>
            </a:rPr>
            <a:t>имуност нас штити до </a:t>
          </a:r>
          <a:r>
            <a:rPr lang="en-GB" dirty="0">
              <a:latin typeface="Palatino Linotype" panose="02040502050505030304" pitchFamily="18" charset="0"/>
            </a:rPr>
            <a:t>40 </a:t>
          </a:r>
          <a:r>
            <a:rPr lang="sr-Cyrl-RS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9D6BC6F3-607C-4B90-980C-83DE82B748BE}" type="parTrans" cxnId="{2B0737CB-98D1-4971-B31D-D05AB79A011B}">
      <dgm:prSet/>
      <dgm:spPr/>
      <dgm:t>
        <a:bodyPr/>
        <a:lstStyle/>
        <a:p>
          <a:endParaRPr lang="en-US"/>
        </a:p>
      </dgm:t>
    </dgm:pt>
    <dgm:pt modelId="{B174C4E9-3563-4722-8551-2A42922F5585}" type="sibTrans" cxnId="{2B0737CB-98D1-4971-B31D-D05AB79A011B}">
      <dgm:prSet/>
      <dgm:spPr/>
      <dgm:t>
        <a:bodyPr/>
        <a:lstStyle/>
        <a:p>
          <a:endParaRPr lang="en-US"/>
        </a:p>
      </dgm:t>
    </dgm:pt>
    <dgm:pt modelId="{F19A43EF-54AF-4C0A-8A0A-FB6E7EF114D7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A9FEF337-DC8B-49AA-96D2-6EF659C67321}" type="parTrans" cxnId="{8582F8B2-826A-461C-8C2D-31A513173DFC}">
      <dgm:prSet/>
      <dgm:spPr/>
      <dgm:t>
        <a:bodyPr/>
        <a:lstStyle/>
        <a:p>
          <a:endParaRPr lang="en-US"/>
        </a:p>
      </dgm:t>
    </dgm:pt>
    <dgm:pt modelId="{9246A313-51DE-448F-8C0B-ACBE369EE304}" type="sibTrans" cxnId="{8582F8B2-826A-461C-8C2D-31A513173DFC}">
      <dgm:prSet/>
      <dgm:spPr/>
      <dgm:t>
        <a:bodyPr/>
        <a:lstStyle/>
        <a:p>
          <a:endParaRPr lang="en-US"/>
        </a:p>
      </dgm:t>
    </dgm:pt>
    <dgm:pt modelId="{D7A5BD5B-F9C5-4266-B368-148D7BAB79B4}">
      <dgm:prSet/>
      <dgm:spPr/>
      <dgm:t>
        <a:bodyPr/>
        <a:lstStyle/>
        <a:p>
          <a:r>
            <a:rPr lang="sr-Cyrl-RS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dirty="0">
              <a:latin typeface="Palatino Linotype" panose="02040502050505030304" pitchFamily="18" charset="0"/>
            </a:rPr>
            <a:t>.</a:t>
          </a:r>
          <a:endParaRPr lang="en-US" dirty="0">
            <a:latin typeface="Palatino Linotype" panose="02040502050505030304" pitchFamily="18" charset="0"/>
          </a:endParaRPr>
        </a:p>
      </dgm:t>
    </dgm:pt>
    <dgm:pt modelId="{BE8F7DD5-8252-4D85-933B-87A832F8560A}" type="parTrans" cxnId="{8D3F3085-DBA5-4528-85FB-5919552CB5AF}">
      <dgm:prSet/>
      <dgm:spPr/>
      <dgm:t>
        <a:bodyPr/>
        <a:lstStyle/>
        <a:p>
          <a:endParaRPr lang="en-US"/>
        </a:p>
      </dgm:t>
    </dgm:pt>
    <dgm:pt modelId="{693316B5-0C0D-4324-B4D3-EBCDDF2B7840}" type="sibTrans" cxnId="{8D3F3085-DBA5-4528-85FB-5919552CB5AF}">
      <dgm:prSet/>
      <dgm:spPr/>
      <dgm:t>
        <a:bodyPr/>
        <a:lstStyle/>
        <a:p>
          <a:endParaRPr lang="en-US"/>
        </a:p>
      </dgm:t>
    </dgm:pt>
    <dgm:pt modelId="{B42873A7-96E9-4F78-B7D3-8AAFA60CDECF}" type="pres">
      <dgm:prSet presAssocID="{8317C820-9C6D-47BB-99EC-7895B7141B64}" presName="outerComposite" presStyleCnt="0">
        <dgm:presLayoutVars>
          <dgm:chMax val="5"/>
          <dgm:dir/>
          <dgm:resizeHandles val="exact"/>
        </dgm:presLayoutVars>
      </dgm:prSet>
      <dgm:spPr/>
    </dgm:pt>
    <dgm:pt modelId="{406E47DA-178F-4E72-A84B-CB547A526668}" type="pres">
      <dgm:prSet presAssocID="{8317C820-9C6D-47BB-99EC-7895B7141B64}" presName="dummyMaxCanvas" presStyleCnt="0">
        <dgm:presLayoutVars/>
      </dgm:prSet>
      <dgm:spPr/>
    </dgm:pt>
    <dgm:pt modelId="{9A827D55-0E10-40E9-A93B-07AF3BBB77EC}" type="pres">
      <dgm:prSet presAssocID="{8317C820-9C6D-47BB-99EC-7895B7141B64}" presName="FourNodes_1" presStyleLbl="node1" presStyleIdx="0" presStyleCnt="4">
        <dgm:presLayoutVars>
          <dgm:bulletEnabled val="1"/>
        </dgm:presLayoutVars>
      </dgm:prSet>
      <dgm:spPr/>
    </dgm:pt>
    <dgm:pt modelId="{AFE2D348-626C-4170-BD5A-CAA986EF4CF6}" type="pres">
      <dgm:prSet presAssocID="{8317C820-9C6D-47BB-99EC-7895B7141B64}" presName="FourNodes_2" presStyleLbl="node1" presStyleIdx="1" presStyleCnt="4">
        <dgm:presLayoutVars>
          <dgm:bulletEnabled val="1"/>
        </dgm:presLayoutVars>
      </dgm:prSet>
      <dgm:spPr/>
    </dgm:pt>
    <dgm:pt modelId="{88A398B5-BEFA-46C0-AE84-6C9F21F889FE}" type="pres">
      <dgm:prSet presAssocID="{8317C820-9C6D-47BB-99EC-7895B7141B64}" presName="FourNodes_3" presStyleLbl="node1" presStyleIdx="2" presStyleCnt="4">
        <dgm:presLayoutVars>
          <dgm:bulletEnabled val="1"/>
        </dgm:presLayoutVars>
      </dgm:prSet>
      <dgm:spPr/>
    </dgm:pt>
    <dgm:pt modelId="{CF267D51-108B-4A3A-BBFC-3FD68343E1C7}" type="pres">
      <dgm:prSet presAssocID="{8317C820-9C6D-47BB-99EC-7895B7141B64}" presName="FourNodes_4" presStyleLbl="node1" presStyleIdx="3" presStyleCnt="4">
        <dgm:presLayoutVars>
          <dgm:bulletEnabled val="1"/>
        </dgm:presLayoutVars>
      </dgm:prSet>
      <dgm:spPr/>
    </dgm:pt>
    <dgm:pt modelId="{FAB46FAD-D838-4EBE-87C2-006547E47465}" type="pres">
      <dgm:prSet presAssocID="{8317C820-9C6D-47BB-99EC-7895B7141B64}" presName="FourConn_1-2" presStyleLbl="fgAccFollowNode1" presStyleIdx="0" presStyleCnt="3">
        <dgm:presLayoutVars>
          <dgm:bulletEnabled val="1"/>
        </dgm:presLayoutVars>
      </dgm:prSet>
      <dgm:spPr/>
    </dgm:pt>
    <dgm:pt modelId="{50D5F0F9-6938-448C-B43A-78457B59D030}" type="pres">
      <dgm:prSet presAssocID="{8317C820-9C6D-47BB-99EC-7895B7141B64}" presName="FourConn_2-3" presStyleLbl="fgAccFollowNode1" presStyleIdx="1" presStyleCnt="3">
        <dgm:presLayoutVars>
          <dgm:bulletEnabled val="1"/>
        </dgm:presLayoutVars>
      </dgm:prSet>
      <dgm:spPr/>
    </dgm:pt>
    <dgm:pt modelId="{DA0DC3CF-9ABF-4EF3-A12E-17312086579E}" type="pres">
      <dgm:prSet presAssocID="{8317C820-9C6D-47BB-99EC-7895B7141B64}" presName="FourConn_3-4" presStyleLbl="fgAccFollowNode1" presStyleIdx="2" presStyleCnt="3">
        <dgm:presLayoutVars>
          <dgm:bulletEnabled val="1"/>
        </dgm:presLayoutVars>
      </dgm:prSet>
      <dgm:spPr/>
    </dgm:pt>
    <dgm:pt modelId="{7FFD2E57-04B2-4612-90CF-29CBFA97A79E}" type="pres">
      <dgm:prSet presAssocID="{8317C820-9C6D-47BB-99EC-7895B7141B64}" presName="FourNodes_1_text" presStyleLbl="node1" presStyleIdx="3" presStyleCnt="4">
        <dgm:presLayoutVars>
          <dgm:bulletEnabled val="1"/>
        </dgm:presLayoutVars>
      </dgm:prSet>
      <dgm:spPr/>
    </dgm:pt>
    <dgm:pt modelId="{3193134D-0342-4367-A0C6-A1F2B34A1016}" type="pres">
      <dgm:prSet presAssocID="{8317C820-9C6D-47BB-99EC-7895B7141B64}" presName="FourNodes_2_text" presStyleLbl="node1" presStyleIdx="3" presStyleCnt="4">
        <dgm:presLayoutVars>
          <dgm:bulletEnabled val="1"/>
        </dgm:presLayoutVars>
      </dgm:prSet>
      <dgm:spPr/>
    </dgm:pt>
    <dgm:pt modelId="{898EF3CC-75A3-4114-9CB1-0042391A8E41}" type="pres">
      <dgm:prSet presAssocID="{8317C820-9C6D-47BB-99EC-7895B7141B64}" presName="FourNodes_3_text" presStyleLbl="node1" presStyleIdx="3" presStyleCnt="4">
        <dgm:presLayoutVars>
          <dgm:bulletEnabled val="1"/>
        </dgm:presLayoutVars>
      </dgm:prSet>
      <dgm:spPr/>
    </dgm:pt>
    <dgm:pt modelId="{BDE5C797-D94F-4DF2-8D68-DA3DDA363665}" type="pres">
      <dgm:prSet presAssocID="{8317C820-9C6D-47BB-99EC-7895B7141B64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31546D04-EEE0-4900-8CD8-76527503C119}" type="presOf" srcId="{D7A5BD5B-F9C5-4266-B368-148D7BAB79B4}" destId="{CF267D51-108B-4A3A-BBFC-3FD68343E1C7}" srcOrd="0" destOrd="0" presId="urn:microsoft.com/office/officeart/2005/8/layout/vProcess5"/>
    <dgm:cxn modelId="{76E1AA10-19BB-476F-9CE2-3B3E659DD72C}" type="presOf" srcId="{A678DE31-E5FC-4A16-9B43-397F91AD07F1}" destId="{AFE2D348-626C-4170-BD5A-CAA986EF4CF6}" srcOrd="0" destOrd="0" presId="urn:microsoft.com/office/officeart/2005/8/layout/vProcess5"/>
    <dgm:cxn modelId="{E10E1323-B008-4699-8DF9-FD7D53FBDCB3}" type="presOf" srcId="{D7A5BD5B-F9C5-4266-B368-148D7BAB79B4}" destId="{BDE5C797-D94F-4DF2-8D68-DA3DDA363665}" srcOrd="1" destOrd="0" presId="urn:microsoft.com/office/officeart/2005/8/layout/vProcess5"/>
    <dgm:cxn modelId="{17FE3234-A461-4EF1-BA3D-B1D163E784B5}" type="presOf" srcId="{47A7D0C2-8543-46FA-BBB9-350FA455C9E3}" destId="{7FFD2E57-04B2-4612-90CF-29CBFA97A79E}" srcOrd="1" destOrd="0" presId="urn:microsoft.com/office/officeart/2005/8/layout/vProcess5"/>
    <dgm:cxn modelId="{E287873D-E6E5-48F3-B7B8-52BF00E45C8F}" type="presOf" srcId="{47A7D0C2-8543-46FA-BBB9-350FA455C9E3}" destId="{9A827D55-0E10-40E9-A93B-07AF3BBB77EC}" srcOrd="0" destOrd="0" presId="urn:microsoft.com/office/officeart/2005/8/layout/vProcess5"/>
    <dgm:cxn modelId="{83617564-5A2B-4685-BA50-49CB0091FA61}" srcId="{8317C820-9C6D-47BB-99EC-7895B7141B64}" destId="{47A7D0C2-8543-46FA-BBB9-350FA455C9E3}" srcOrd="0" destOrd="0" parTransId="{2A28EB56-CCED-4B64-80D8-64CC2BBE123A}" sibTransId="{042D64A2-2636-438F-AE37-83DBA12B5E6E}"/>
    <dgm:cxn modelId="{DBA3586A-712F-4029-8FC7-BEEC784DF37E}" type="presOf" srcId="{8317C820-9C6D-47BB-99EC-7895B7141B64}" destId="{B42873A7-96E9-4F78-B7D3-8AAFA60CDECF}" srcOrd="0" destOrd="0" presId="urn:microsoft.com/office/officeart/2005/8/layout/vProcess5"/>
    <dgm:cxn modelId="{8B546F4F-AFC0-48F9-9928-E2E1155E47D0}" type="presOf" srcId="{A678DE31-E5FC-4A16-9B43-397F91AD07F1}" destId="{3193134D-0342-4367-A0C6-A1F2B34A1016}" srcOrd="1" destOrd="0" presId="urn:microsoft.com/office/officeart/2005/8/layout/vProcess5"/>
    <dgm:cxn modelId="{55F6AE57-8EE5-4C5B-9863-A91257655113}" type="presOf" srcId="{F19A43EF-54AF-4C0A-8A0A-FB6E7EF114D7}" destId="{88A398B5-BEFA-46C0-AE84-6C9F21F889FE}" srcOrd="0" destOrd="0" presId="urn:microsoft.com/office/officeart/2005/8/layout/vProcess5"/>
    <dgm:cxn modelId="{8D3F3085-DBA5-4528-85FB-5919552CB5AF}" srcId="{8317C820-9C6D-47BB-99EC-7895B7141B64}" destId="{D7A5BD5B-F9C5-4266-B368-148D7BAB79B4}" srcOrd="3" destOrd="0" parTransId="{BE8F7DD5-8252-4D85-933B-87A832F8560A}" sibTransId="{693316B5-0C0D-4324-B4D3-EBCDDF2B7840}"/>
    <dgm:cxn modelId="{FF4893A8-4D54-41D6-9E6B-8E1B6009BE5C}" type="presOf" srcId="{F19A43EF-54AF-4C0A-8A0A-FB6E7EF114D7}" destId="{898EF3CC-75A3-4114-9CB1-0042391A8E41}" srcOrd="1" destOrd="0" presId="urn:microsoft.com/office/officeart/2005/8/layout/vProcess5"/>
    <dgm:cxn modelId="{8582F8B2-826A-461C-8C2D-31A513173DFC}" srcId="{8317C820-9C6D-47BB-99EC-7895B7141B64}" destId="{F19A43EF-54AF-4C0A-8A0A-FB6E7EF114D7}" srcOrd="2" destOrd="0" parTransId="{A9FEF337-DC8B-49AA-96D2-6EF659C67321}" sibTransId="{9246A313-51DE-448F-8C0B-ACBE369EE304}"/>
    <dgm:cxn modelId="{2B0737CB-98D1-4971-B31D-D05AB79A011B}" srcId="{8317C820-9C6D-47BB-99EC-7895B7141B64}" destId="{A678DE31-E5FC-4A16-9B43-397F91AD07F1}" srcOrd="1" destOrd="0" parTransId="{9D6BC6F3-607C-4B90-980C-83DE82B748BE}" sibTransId="{B174C4E9-3563-4722-8551-2A42922F5585}"/>
    <dgm:cxn modelId="{F669BBDF-F8F2-4331-93C3-94D40BB14EF8}" type="presOf" srcId="{042D64A2-2636-438F-AE37-83DBA12B5E6E}" destId="{FAB46FAD-D838-4EBE-87C2-006547E47465}" srcOrd="0" destOrd="0" presId="urn:microsoft.com/office/officeart/2005/8/layout/vProcess5"/>
    <dgm:cxn modelId="{1BA292F2-13B7-4F29-8C0E-722F6AFD72F7}" type="presOf" srcId="{9246A313-51DE-448F-8C0B-ACBE369EE304}" destId="{DA0DC3CF-9ABF-4EF3-A12E-17312086579E}" srcOrd="0" destOrd="0" presId="urn:microsoft.com/office/officeart/2005/8/layout/vProcess5"/>
    <dgm:cxn modelId="{F42336FA-A7E3-410B-9B56-B3ED3BC5E4F2}" type="presOf" srcId="{B174C4E9-3563-4722-8551-2A42922F5585}" destId="{50D5F0F9-6938-448C-B43A-78457B59D030}" srcOrd="0" destOrd="0" presId="urn:microsoft.com/office/officeart/2005/8/layout/vProcess5"/>
    <dgm:cxn modelId="{D76A943B-D6AD-47EE-B70F-6C7348553127}" type="presParOf" srcId="{B42873A7-96E9-4F78-B7D3-8AAFA60CDECF}" destId="{406E47DA-178F-4E72-A84B-CB547A526668}" srcOrd="0" destOrd="0" presId="urn:microsoft.com/office/officeart/2005/8/layout/vProcess5"/>
    <dgm:cxn modelId="{BD88BEAF-ABA0-45FD-9FFE-39C61A851A82}" type="presParOf" srcId="{B42873A7-96E9-4F78-B7D3-8AAFA60CDECF}" destId="{9A827D55-0E10-40E9-A93B-07AF3BBB77EC}" srcOrd="1" destOrd="0" presId="urn:microsoft.com/office/officeart/2005/8/layout/vProcess5"/>
    <dgm:cxn modelId="{1C7D4E8C-A524-4D66-94B3-7D63BAF3648D}" type="presParOf" srcId="{B42873A7-96E9-4F78-B7D3-8AAFA60CDECF}" destId="{AFE2D348-626C-4170-BD5A-CAA986EF4CF6}" srcOrd="2" destOrd="0" presId="urn:microsoft.com/office/officeart/2005/8/layout/vProcess5"/>
    <dgm:cxn modelId="{107EEAE4-5281-49C0-A682-071D270A1FB2}" type="presParOf" srcId="{B42873A7-96E9-4F78-B7D3-8AAFA60CDECF}" destId="{88A398B5-BEFA-46C0-AE84-6C9F21F889FE}" srcOrd="3" destOrd="0" presId="urn:microsoft.com/office/officeart/2005/8/layout/vProcess5"/>
    <dgm:cxn modelId="{57EE9030-CF5A-4656-9BF3-3F79AEFAEB17}" type="presParOf" srcId="{B42873A7-96E9-4F78-B7D3-8AAFA60CDECF}" destId="{CF267D51-108B-4A3A-BBFC-3FD68343E1C7}" srcOrd="4" destOrd="0" presId="urn:microsoft.com/office/officeart/2005/8/layout/vProcess5"/>
    <dgm:cxn modelId="{E448D668-3DC2-4F4B-968A-BD7EA616B763}" type="presParOf" srcId="{B42873A7-96E9-4F78-B7D3-8AAFA60CDECF}" destId="{FAB46FAD-D838-4EBE-87C2-006547E47465}" srcOrd="5" destOrd="0" presId="urn:microsoft.com/office/officeart/2005/8/layout/vProcess5"/>
    <dgm:cxn modelId="{D10E9760-5411-4030-A933-797C7F82F00B}" type="presParOf" srcId="{B42873A7-96E9-4F78-B7D3-8AAFA60CDECF}" destId="{50D5F0F9-6938-448C-B43A-78457B59D030}" srcOrd="6" destOrd="0" presId="urn:microsoft.com/office/officeart/2005/8/layout/vProcess5"/>
    <dgm:cxn modelId="{21B15218-1B4F-4023-A624-62B3852DF17C}" type="presParOf" srcId="{B42873A7-96E9-4F78-B7D3-8AAFA60CDECF}" destId="{DA0DC3CF-9ABF-4EF3-A12E-17312086579E}" srcOrd="7" destOrd="0" presId="urn:microsoft.com/office/officeart/2005/8/layout/vProcess5"/>
    <dgm:cxn modelId="{4DA7D094-0BD4-4B1B-9C68-5662F12D56D9}" type="presParOf" srcId="{B42873A7-96E9-4F78-B7D3-8AAFA60CDECF}" destId="{7FFD2E57-04B2-4612-90CF-29CBFA97A79E}" srcOrd="8" destOrd="0" presId="urn:microsoft.com/office/officeart/2005/8/layout/vProcess5"/>
    <dgm:cxn modelId="{DD964AA6-E51F-4AEE-9E81-5E9296E83597}" type="presParOf" srcId="{B42873A7-96E9-4F78-B7D3-8AAFA60CDECF}" destId="{3193134D-0342-4367-A0C6-A1F2B34A1016}" srcOrd="9" destOrd="0" presId="urn:microsoft.com/office/officeart/2005/8/layout/vProcess5"/>
    <dgm:cxn modelId="{426CF0F9-07A9-4009-B195-38F2D71AF8DB}" type="presParOf" srcId="{B42873A7-96E9-4F78-B7D3-8AAFA60CDECF}" destId="{898EF3CC-75A3-4114-9CB1-0042391A8E41}" srcOrd="10" destOrd="0" presId="urn:microsoft.com/office/officeart/2005/8/layout/vProcess5"/>
    <dgm:cxn modelId="{D261CF2D-4E47-450E-87B4-0A043569E9DA}" type="presParOf" srcId="{B42873A7-96E9-4F78-B7D3-8AAFA60CDECF}" destId="{BDE5C797-D94F-4DF2-8D68-DA3DDA36366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u="sng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X="105042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u="sng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X="105042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u="sng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X="105042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X="101254" custScaleY="112716" custLinFactNeighborX="313" custLinFactNeighborY="75050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81264" custLinFactNeighborX="124" custLinFactNeighborY="6958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Y="40871" custLinFactNeighborX="-124" custLinFactNeighborY="29285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73427" custLinFactNeighborY="-1375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X="101254" custScaleY="112716" custLinFactNeighborX="313" custLinFactNeighborY="75050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81264" custLinFactNeighborX="124" custLinFactNeighborY="6958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Y="40871" custLinFactNeighborX="-124" custLinFactNeighborY="29285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73427" custLinFactNeighborY="-1375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X="101254" custScaleY="112716" custLinFactNeighborX="313" custLinFactNeighborY="75050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81264" custLinFactNeighborX="124" custLinFactNeighborY="6958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Y="40871" custLinFactNeighborX="-124" custLinFactNeighborY="29285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73427" custLinFactNeighborY="-1375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/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>
        <a:noFill/>
        <a:ln>
          <a:noFill/>
        </a:ln>
      </dgm:spPr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X="101254" custScaleY="112716" custLinFactNeighborX="313" custLinFactNeighborY="75050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81264" custLinFactNeighborX="124" custLinFactNeighborY="6958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Y="40871" custLinFactNeighborX="-124" custLinFactNeighborY="29285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73427" custLinFactNeighborY="-1375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74966F1-ED79-42B8-B703-738CA0A8BA2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A296B20-4E6E-4D54-89CE-C4D23F111D8E}">
      <dgm:prSet custT="1"/>
      <dgm:spPr/>
      <dgm:t>
        <a:bodyPr/>
        <a:lstStyle/>
        <a:p>
          <a:r>
            <a:rPr lang="sr-Cyrl-RS" sz="20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dirty="0">
            <a:latin typeface="Palatino Linotype" panose="02040502050505030304" pitchFamily="18" charset="0"/>
          </a:endParaRPr>
        </a:p>
      </dgm:t>
    </dgm:pt>
    <dgm:pt modelId="{41AC26BC-029D-4D20-9D46-104BEF33A17A}" type="parTrans" cxnId="{18028595-FCBC-4953-8C98-7946B0532712}">
      <dgm:prSet/>
      <dgm:spPr/>
      <dgm:t>
        <a:bodyPr/>
        <a:lstStyle/>
        <a:p>
          <a:endParaRPr lang="en-US"/>
        </a:p>
      </dgm:t>
    </dgm:pt>
    <dgm:pt modelId="{15CB000F-D9D6-4717-8E23-224EB5496FEB}" type="sibTrans" cxnId="{18028595-FCBC-4953-8C98-7946B0532712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0BBAA095-6694-44F4-8BEB-255B533DC3C6}">
      <dgm:prSet custT="1"/>
      <dgm:spPr/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EEC2C1E4-4398-4AA2-B404-188E930C459C}" type="parTrans" cxnId="{810262D4-8BA0-40B5-8786-55525F6DCF6A}">
      <dgm:prSet/>
      <dgm:spPr/>
      <dgm:t>
        <a:bodyPr/>
        <a:lstStyle/>
        <a:p>
          <a:endParaRPr lang="en-US"/>
        </a:p>
      </dgm:t>
    </dgm:pt>
    <dgm:pt modelId="{A38F3070-2FBF-4F9F-8BCD-BB8D45005CEE}" type="sibTrans" cxnId="{810262D4-8BA0-40B5-8786-55525F6DCF6A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E4D6F5AD-98F5-4569-B680-93E538E319AB}">
      <dgm:prSet custT="1"/>
      <dgm:spPr/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90FDFFAA-4123-4A08-92D8-BF7987105AEB}" type="parTrans" cxnId="{8948B208-C36E-425E-9291-B197992B62C8}">
      <dgm:prSet/>
      <dgm:spPr/>
      <dgm:t>
        <a:bodyPr/>
        <a:lstStyle/>
        <a:p>
          <a:endParaRPr lang="en-US"/>
        </a:p>
      </dgm:t>
    </dgm:pt>
    <dgm:pt modelId="{5195B2CD-9FB1-4154-AA73-982176D5D5BA}" type="sibTrans" cxnId="{8948B208-C36E-425E-9291-B197992B62C8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9EF29127-6B9B-47EF-8109-E536ED9D763D}">
      <dgm:prSet custT="1"/>
      <dgm:spPr/>
      <dgm:t>
        <a:bodyPr/>
        <a:lstStyle/>
        <a:p>
          <a:r>
            <a:rPr lang="sr-Cyrl-RS" sz="20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dirty="0">
            <a:solidFill>
              <a:schemeClr val="bg1"/>
            </a:solidFill>
            <a:latin typeface="Palatino Linotype" panose="02040502050505030304" pitchFamily="18" charset="0"/>
          </a:endParaRPr>
        </a:p>
      </dgm:t>
    </dgm:pt>
    <dgm:pt modelId="{4286F4E0-C7FB-43E2-A0D4-AA51C81708CE}" type="parTrans" cxnId="{AAFAEA70-1BCD-4CAA-AE0F-72B5833401ED}">
      <dgm:prSet/>
      <dgm:spPr/>
      <dgm:t>
        <a:bodyPr/>
        <a:lstStyle/>
        <a:p>
          <a:endParaRPr lang="en-US"/>
        </a:p>
      </dgm:t>
    </dgm:pt>
    <dgm:pt modelId="{AB4978DD-B4EE-4231-BE82-87246A1BD1C5}" type="sibTrans" cxnId="{AAFAEA70-1BCD-4CAA-AE0F-72B5833401ED}">
      <dgm:prSet/>
      <dgm:spPr/>
      <dgm:t>
        <a:bodyPr/>
        <a:lstStyle/>
        <a:p>
          <a:endParaRPr lang="en-US"/>
        </a:p>
      </dgm:t>
    </dgm:pt>
    <dgm:pt modelId="{29DF2D4B-E60B-4E1A-8D30-051597C5BC1B}" type="pres">
      <dgm:prSet presAssocID="{574966F1-ED79-42B8-B703-738CA0A8BA28}" presName="outerComposite" presStyleCnt="0">
        <dgm:presLayoutVars>
          <dgm:chMax val="5"/>
          <dgm:dir/>
          <dgm:resizeHandles val="exact"/>
        </dgm:presLayoutVars>
      </dgm:prSet>
      <dgm:spPr/>
    </dgm:pt>
    <dgm:pt modelId="{9AEF4B49-F1EE-4663-9E6C-BD945833D399}" type="pres">
      <dgm:prSet presAssocID="{574966F1-ED79-42B8-B703-738CA0A8BA28}" presName="dummyMaxCanvas" presStyleCnt="0">
        <dgm:presLayoutVars/>
      </dgm:prSet>
      <dgm:spPr/>
    </dgm:pt>
    <dgm:pt modelId="{85D0F2A0-29EA-4F28-B77C-80092558BA58}" type="pres">
      <dgm:prSet presAssocID="{574966F1-ED79-42B8-B703-738CA0A8BA28}" presName="FourNodes_1" presStyleLbl="node1" presStyleIdx="0" presStyleCnt="4" custScaleX="101254" custScaleY="112716" custLinFactNeighborX="313" custLinFactNeighborY="75050">
        <dgm:presLayoutVars>
          <dgm:bulletEnabled val="1"/>
        </dgm:presLayoutVars>
      </dgm:prSet>
      <dgm:spPr/>
    </dgm:pt>
    <dgm:pt modelId="{F11995D5-2A9B-43C0-A700-1031CE42A24D}" type="pres">
      <dgm:prSet presAssocID="{574966F1-ED79-42B8-B703-738CA0A8BA28}" presName="FourNodes_2" presStyleLbl="node1" presStyleIdx="1" presStyleCnt="4" custScaleY="81264" custLinFactNeighborX="124" custLinFactNeighborY="69584">
        <dgm:presLayoutVars>
          <dgm:bulletEnabled val="1"/>
        </dgm:presLayoutVars>
      </dgm:prSet>
      <dgm:spPr/>
    </dgm:pt>
    <dgm:pt modelId="{64365E77-5B09-43EB-AD3A-0D1FB30B52D5}" type="pres">
      <dgm:prSet presAssocID="{574966F1-ED79-42B8-B703-738CA0A8BA28}" presName="FourNodes_3" presStyleLbl="node1" presStyleIdx="2" presStyleCnt="4" custScaleY="40871" custLinFactNeighborX="-124" custLinFactNeighborY="29285">
        <dgm:presLayoutVars>
          <dgm:bulletEnabled val="1"/>
        </dgm:presLayoutVars>
      </dgm:prSet>
      <dgm:spPr/>
    </dgm:pt>
    <dgm:pt modelId="{FA73F1E2-46FD-495E-B8EA-61BDEB662AE9}" type="pres">
      <dgm:prSet presAssocID="{574966F1-ED79-42B8-B703-738CA0A8BA28}" presName="FourNodes_4" presStyleLbl="node1" presStyleIdx="3" presStyleCnt="4" custScaleY="73427" custLinFactNeighborY="-13754">
        <dgm:presLayoutVars>
          <dgm:bulletEnabled val="1"/>
        </dgm:presLayoutVars>
      </dgm:prSet>
      <dgm:spPr/>
    </dgm:pt>
    <dgm:pt modelId="{BC0BF0B9-DA9F-4C8A-B76F-C674FE140716}" type="pres">
      <dgm:prSet presAssocID="{574966F1-ED79-42B8-B703-738CA0A8BA28}" presName="FourConn_1-2" presStyleLbl="fgAccFollowNode1" presStyleIdx="0" presStyleCnt="3">
        <dgm:presLayoutVars>
          <dgm:bulletEnabled val="1"/>
        </dgm:presLayoutVars>
      </dgm:prSet>
      <dgm:spPr/>
    </dgm:pt>
    <dgm:pt modelId="{BA190ED4-1F98-4446-84D5-BC62C9FDB7EF}" type="pres">
      <dgm:prSet presAssocID="{574966F1-ED79-42B8-B703-738CA0A8BA28}" presName="FourConn_2-3" presStyleLbl="fgAccFollowNode1" presStyleIdx="1" presStyleCnt="3">
        <dgm:presLayoutVars>
          <dgm:bulletEnabled val="1"/>
        </dgm:presLayoutVars>
      </dgm:prSet>
      <dgm:spPr/>
    </dgm:pt>
    <dgm:pt modelId="{B0074B79-8CC2-4F7E-BFB3-E1EFC003B517}" type="pres">
      <dgm:prSet presAssocID="{574966F1-ED79-42B8-B703-738CA0A8BA28}" presName="FourConn_3-4" presStyleLbl="fgAccFollowNode1" presStyleIdx="2" presStyleCnt="3">
        <dgm:presLayoutVars>
          <dgm:bulletEnabled val="1"/>
        </dgm:presLayoutVars>
      </dgm:prSet>
      <dgm:spPr/>
    </dgm:pt>
    <dgm:pt modelId="{2F3EAF31-F3AB-4E20-AE2C-63088F80A73C}" type="pres">
      <dgm:prSet presAssocID="{574966F1-ED79-42B8-B703-738CA0A8BA28}" presName="FourNodes_1_text" presStyleLbl="node1" presStyleIdx="3" presStyleCnt="4">
        <dgm:presLayoutVars>
          <dgm:bulletEnabled val="1"/>
        </dgm:presLayoutVars>
      </dgm:prSet>
      <dgm:spPr/>
    </dgm:pt>
    <dgm:pt modelId="{DC8FB185-CB54-49E7-AC6F-49905ADDCCA5}" type="pres">
      <dgm:prSet presAssocID="{574966F1-ED79-42B8-B703-738CA0A8BA28}" presName="FourNodes_2_text" presStyleLbl="node1" presStyleIdx="3" presStyleCnt="4">
        <dgm:presLayoutVars>
          <dgm:bulletEnabled val="1"/>
        </dgm:presLayoutVars>
      </dgm:prSet>
      <dgm:spPr/>
    </dgm:pt>
    <dgm:pt modelId="{10C80FAB-1C8C-48F8-A924-884C9ADF723F}" type="pres">
      <dgm:prSet presAssocID="{574966F1-ED79-42B8-B703-738CA0A8BA28}" presName="FourNodes_3_text" presStyleLbl="node1" presStyleIdx="3" presStyleCnt="4">
        <dgm:presLayoutVars>
          <dgm:bulletEnabled val="1"/>
        </dgm:presLayoutVars>
      </dgm:prSet>
      <dgm:spPr/>
    </dgm:pt>
    <dgm:pt modelId="{5D7803AB-70EB-4E72-9B2E-3129EA659E11}" type="pres">
      <dgm:prSet presAssocID="{574966F1-ED79-42B8-B703-738CA0A8BA2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29134D00-7FC8-4F77-ACDB-F2DF2C342398}" type="presOf" srcId="{E4D6F5AD-98F5-4569-B680-93E538E319AB}" destId="{10C80FAB-1C8C-48F8-A924-884C9ADF723F}" srcOrd="1" destOrd="0" presId="urn:microsoft.com/office/officeart/2005/8/layout/vProcess5"/>
    <dgm:cxn modelId="{8948B208-C36E-425E-9291-B197992B62C8}" srcId="{574966F1-ED79-42B8-B703-738CA0A8BA28}" destId="{E4D6F5AD-98F5-4569-B680-93E538E319AB}" srcOrd="2" destOrd="0" parTransId="{90FDFFAA-4123-4A08-92D8-BF7987105AEB}" sibTransId="{5195B2CD-9FB1-4154-AA73-982176D5D5BA}"/>
    <dgm:cxn modelId="{50CB8534-7557-4E73-94BF-643CB2910E52}" type="presOf" srcId="{E4D6F5AD-98F5-4569-B680-93E538E319AB}" destId="{64365E77-5B09-43EB-AD3A-0D1FB30B52D5}" srcOrd="0" destOrd="0" presId="urn:microsoft.com/office/officeart/2005/8/layout/vProcess5"/>
    <dgm:cxn modelId="{93C88D34-5246-4D81-A3A1-5BF0DF876F22}" type="presOf" srcId="{0BBAA095-6694-44F4-8BEB-255B533DC3C6}" destId="{DC8FB185-CB54-49E7-AC6F-49905ADDCCA5}" srcOrd="1" destOrd="0" presId="urn:microsoft.com/office/officeart/2005/8/layout/vProcess5"/>
    <dgm:cxn modelId="{513FD242-276F-4A90-8A4D-19550A8C6F1F}" type="presOf" srcId="{7A296B20-4E6E-4D54-89CE-C4D23F111D8E}" destId="{2F3EAF31-F3AB-4E20-AE2C-63088F80A73C}" srcOrd="1" destOrd="0" presId="urn:microsoft.com/office/officeart/2005/8/layout/vProcess5"/>
    <dgm:cxn modelId="{AAFAEA70-1BCD-4CAA-AE0F-72B5833401ED}" srcId="{574966F1-ED79-42B8-B703-738CA0A8BA28}" destId="{9EF29127-6B9B-47EF-8109-E536ED9D763D}" srcOrd="3" destOrd="0" parTransId="{4286F4E0-C7FB-43E2-A0D4-AA51C81708CE}" sibTransId="{AB4978DD-B4EE-4231-BE82-87246A1BD1C5}"/>
    <dgm:cxn modelId="{C90B6372-CE1D-40B9-AA74-A08F237849B2}" type="presOf" srcId="{A38F3070-2FBF-4F9F-8BCD-BB8D45005CEE}" destId="{BA190ED4-1F98-4446-84D5-BC62C9FDB7EF}" srcOrd="0" destOrd="0" presId="urn:microsoft.com/office/officeart/2005/8/layout/vProcess5"/>
    <dgm:cxn modelId="{28091C83-14D8-4E8B-AEBE-EF670DF3102B}" type="presOf" srcId="{7A296B20-4E6E-4D54-89CE-C4D23F111D8E}" destId="{85D0F2A0-29EA-4F28-B77C-80092558BA58}" srcOrd="0" destOrd="0" presId="urn:microsoft.com/office/officeart/2005/8/layout/vProcess5"/>
    <dgm:cxn modelId="{EBF27485-55EF-4BF0-8CA0-DE8866577286}" type="presOf" srcId="{9EF29127-6B9B-47EF-8109-E536ED9D763D}" destId="{FA73F1E2-46FD-495E-B8EA-61BDEB662AE9}" srcOrd="0" destOrd="0" presId="urn:microsoft.com/office/officeart/2005/8/layout/vProcess5"/>
    <dgm:cxn modelId="{31C2DE93-8259-4027-9ABD-DFE580F29B22}" type="presOf" srcId="{5195B2CD-9FB1-4154-AA73-982176D5D5BA}" destId="{B0074B79-8CC2-4F7E-BFB3-E1EFC003B517}" srcOrd="0" destOrd="0" presId="urn:microsoft.com/office/officeart/2005/8/layout/vProcess5"/>
    <dgm:cxn modelId="{18028595-FCBC-4953-8C98-7946B0532712}" srcId="{574966F1-ED79-42B8-B703-738CA0A8BA28}" destId="{7A296B20-4E6E-4D54-89CE-C4D23F111D8E}" srcOrd="0" destOrd="0" parTransId="{41AC26BC-029D-4D20-9D46-104BEF33A17A}" sibTransId="{15CB000F-D9D6-4717-8E23-224EB5496FEB}"/>
    <dgm:cxn modelId="{97E45BC2-042C-4BCB-8C9C-0E7712ABD248}" type="presOf" srcId="{0BBAA095-6694-44F4-8BEB-255B533DC3C6}" destId="{F11995D5-2A9B-43C0-A700-1031CE42A24D}" srcOrd="0" destOrd="0" presId="urn:microsoft.com/office/officeart/2005/8/layout/vProcess5"/>
    <dgm:cxn modelId="{EC8B01C8-B16A-4AD9-AAE0-AB45254E52B9}" type="presOf" srcId="{574966F1-ED79-42B8-B703-738CA0A8BA28}" destId="{29DF2D4B-E60B-4E1A-8D30-051597C5BC1B}" srcOrd="0" destOrd="0" presId="urn:microsoft.com/office/officeart/2005/8/layout/vProcess5"/>
    <dgm:cxn modelId="{810262D4-8BA0-40B5-8786-55525F6DCF6A}" srcId="{574966F1-ED79-42B8-B703-738CA0A8BA28}" destId="{0BBAA095-6694-44F4-8BEB-255B533DC3C6}" srcOrd="1" destOrd="0" parTransId="{EEC2C1E4-4398-4AA2-B404-188E930C459C}" sibTransId="{A38F3070-2FBF-4F9F-8BCD-BB8D45005CEE}"/>
    <dgm:cxn modelId="{C01329DA-98CE-4B29-A10D-DED97B5239E3}" type="presOf" srcId="{15CB000F-D9D6-4717-8E23-224EB5496FEB}" destId="{BC0BF0B9-DA9F-4C8A-B76F-C674FE140716}" srcOrd="0" destOrd="0" presId="urn:microsoft.com/office/officeart/2005/8/layout/vProcess5"/>
    <dgm:cxn modelId="{FB30CFF8-1E59-40E5-A668-627FE2619DF6}" type="presOf" srcId="{9EF29127-6B9B-47EF-8109-E536ED9D763D}" destId="{5D7803AB-70EB-4E72-9B2E-3129EA659E11}" srcOrd="1" destOrd="0" presId="urn:microsoft.com/office/officeart/2005/8/layout/vProcess5"/>
    <dgm:cxn modelId="{E5370420-AD06-4FEA-AAC3-508C45A0DB99}" type="presParOf" srcId="{29DF2D4B-E60B-4E1A-8D30-051597C5BC1B}" destId="{9AEF4B49-F1EE-4663-9E6C-BD945833D399}" srcOrd="0" destOrd="0" presId="urn:microsoft.com/office/officeart/2005/8/layout/vProcess5"/>
    <dgm:cxn modelId="{C10DE652-BCE7-400C-968F-5964AABEA27D}" type="presParOf" srcId="{29DF2D4B-E60B-4E1A-8D30-051597C5BC1B}" destId="{85D0F2A0-29EA-4F28-B77C-80092558BA58}" srcOrd="1" destOrd="0" presId="urn:microsoft.com/office/officeart/2005/8/layout/vProcess5"/>
    <dgm:cxn modelId="{A06347E5-9AF5-4C32-B511-3F83613C2B74}" type="presParOf" srcId="{29DF2D4B-E60B-4E1A-8D30-051597C5BC1B}" destId="{F11995D5-2A9B-43C0-A700-1031CE42A24D}" srcOrd="2" destOrd="0" presId="urn:microsoft.com/office/officeart/2005/8/layout/vProcess5"/>
    <dgm:cxn modelId="{BCA436A9-97FD-4D16-B4B0-266417663DDB}" type="presParOf" srcId="{29DF2D4B-E60B-4E1A-8D30-051597C5BC1B}" destId="{64365E77-5B09-43EB-AD3A-0D1FB30B52D5}" srcOrd="3" destOrd="0" presId="urn:microsoft.com/office/officeart/2005/8/layout/vProcess5"/>
    <dgm:cxn modelId="{2B016107-F8CC-4784-AAD5-760AA2C3E3EF}" type="presParOf" srcId="{29DF2D4B-E60B-4E1A-8D30-051597C5BC1B}" destId="{FA73F1E2-46FD-495E-B8EA-61BDEB662AE9}" srcOrd="4" destOrd="0" presId="urn:microsoft.com/office/officeart/2005/8/layout/vProcess5"/>
    <dgm:cxn modelId="{425BE203-4323-4E53-A85A-E71ACDB03353}" type="presParOf" srcId="{29DF2D4B-E60B-4E1A-8D30-051597C5BC1B}" destId="{BC0BF0B9-DA9F-4C8A-B76F-C674FE140716}" srcOrd="5" destOrd="0" presId="urn:microsoft.com/office/officeart/2005/8/layout/vProcess5"/>
    <dgm:cxn modelId="{69661D2B-417A-40B3-B37E-3F4AAE1FDF9A}" type="presParOf" srcId="{29DF2D4B-E60B-4E1A-8D30-051597C5BC1B}" destId="{BA190ED4-1F98-4446-84D5-BC62C9FDB7EF}" srcOrd="6" destOrd="0" presId="urn:microsoft.com/office/officeart/2005/8/layout/vProcess5"/>
    <dgm:cxn modelId="{CD442E75-3D72-4CE9-B481-7007C5AAAE21}" type="presParOf" srcId="{29DF2D4B-E60B-4E1A-8D30-051597C5BC1B}" destId="{B0074B79-8CC2-4F7E-BFB3-E1EFC003B517}" srcOrd="7" destOrd="0" presId="urn:microsoft.com/office/officeart/2005/8/layout/vProcess5"/>
    <dgm:cxn modelId="{D9D52C8B-769D-4FFF-9BCA-9D52F1C74B79}" type="presParOf" srcId="{29DF2D4B-E60B-4E1A-8D30-051597C5BC1B}" destId="{2F3EAF31-F3AB-4E20-AE2C-63088F80A73C}" srcOrd="8" destOrd="0" presId="urn:microsoft.com/office/officeart/2005/8/layout/vProcess5"/>
    <dgm:cxn modelId="{B9780A92-AB01-49E2-A6A3-5B15889468DE}" type="presParOf" srcId="{29DF2D4B-E60B-4E1A-8D30-051597C5BC1B}" destId="{DC8FB185-CB54-49E7-AC6F-49905ADDCCA5}" srcOrd="9" destOrd="0" presId="urn:microsoft.com/office/officeart/2005/8/layout/vProcess5"/>
    <dgm:cxn modelId="{5B7EDFEF-3DCE-4250-88A6-9BB564969E72}" type="presParOf" srcId="{29DF2D4B-E60B-4E1A-8D30-051597C5BC1B}" destId="{10C80FAB-1C8C-48F8-A924-884C9ADF723F}" srcOrd="10" destOrd="0" presId="urn:microsoft.com/office/officeart/2005/8/layout/vProcess5"/>
    <dgm:cxn modelId="{658B453F-7485-4D6F-AC07-1D5B3D02BCB2}" type="presParOf" srcId="{29DF2D4B-E60B-4E1A-8D30-051597C5BC1B}" destId="{5D7803AB-70EB-4E72-9B2E-3129EA659E1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u="sng" kern="1200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kern="12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106430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670791" y="1090682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085233" y="2128610"/>
          <a:ext cx="8082463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111610" y="2154987"/>
        <a:ext cx="6748024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b="1" i="1" kern="1200" dirty="0">
              <a:latin typeface="Palatino Linotype" panose="02040502050505030304" pitchFamily="18" charset="0"/>
            </a:rPr>
            <a:t>Примарни имунски одговор</a:t>
          </a:r>
          <a:r>
            <a:rPr lang="en-GB" sz="1400" kern="1200" dirty="0">
              <a:latin typeface="Palatino Linotype" panose="02040502050505030304" pitchFamily="18" charset="0"/>
            </a:rPr>
            <a:t>: </a:t>
          </a:r>
          <a:r>
            <a:rPr lang="sr-Cyrl-RS" sz="1400" kern="1200" dirty="0">
              <a:latin typeface="Palatino Linotype" panose="02040502050505030304" pitchFamily="18" charset="0"/>
            </a:rPr>
            <a:t>Први пут када се имунски систем бори против неког микроорганизма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потребно је до</a:t>
          </a:r>
          <a:r>
            <a:rPr lang="en-GB" sz="1400" kern="1200" dirty="0">
              <a:latin typeface="Palatino Linotype" panose="02040502050505030304" pitchFamily="18" charset="0"/>
            </a:rPr>
            <a:t> 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15 </a:t>
          </a:r>
          <a:r>
            <a:rPr lang="sr-Cyrl-RS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 </a:t>
          </a:r>
          <a:r>
            <a:rPr lang="sr-Cyrl-RS" sz="1400" kern="1200" dirty="0">
              <a:latin typeface="Palatino Linotype" panose="02040502050505030304" pitchFamily="18" charset="0"/>
            </a:rPr>
            <a:t>да се створи довољно антитела за елиминацију инфекције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964909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b="1" i="1" kern="1200" dirty="0">
              <a:latin typeface="Palatino Linotype" panose="02040502050505030304" pitchFamily="18" charset="0"/>
            </a:rPr>
            <a:t>Секундарни имунски одговор</a:t>
          </a:r>
          <a:r>
            <a:rPr lang="en-GB" sz="1400" kern="1200" dirty="0">
              <a:latin typeface="Palatino Linotype" panose="02040502050505030304" pitchFamily="18" charset="0"/>
            </a:rPr>
            <a:t>: </a:t>
          </a:r>
          <a:r>
            <a:rPr lang="sr-Cyrl-RS" sz="1400" kern="1200" dirty="0">
              <a:latin typeface="Palatino Linotype" panose="02040502050505030304" pitchFamily="18" charset="0"/>
            </a:rPr>
            <a:t>Захваљујући Меморијским лимфоцитима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током поновљеног сустера са мироорганизмима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имунски систем остварује  исти ефекат за </a:t>
          </a:r>
          <a:r>
            <a:rPr lang="en-GB" sz="1400" kern="1200" dirty="0">
              <a:solidFill>
                <a:schemeClr val="bg1"/>
              </a:solidFill>
              <a:latin typeface="Palatino Linotype" panose="02040502050505030304" pitchFamily="18" charset="0"/>
            </a:rPr>
            <a:t>5 </a:t>
          </a:r>
          <a:r>
            <a:rPr lang="sr-Cyrl-RS" sz="1400" kern="1200" dirty="0">
              <a:solidFill>
                <a:schemeClr val="bg1"/>
              </a:solidFill>
              <a:latin typeface="Palatino Linotype" panose="02040502050505030304" pitchFamily="18" charset="0"/>
            </a:rPr>
            <a:t>дана</a:t>
          </a:r>
          <a:r>
            <a:rPr lang="en-GB" sz="1400" kern="1200" dirty="0">
              <a:solidFill>
                <a:schemeClr val="bg1"/>
              </a:solidFill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Такође, ствара </a:t>
          </a:r>
          <a:r>
            <a:rPr lang="en-GB" sz="1400" kern="1200" dirty="0">
              <a:latin typeface="Palatino Linotype" panose="02040502050505030304" pitchFamily="18" charset="0"/>
            </a:rPr>
            <a:t>100 </a:t>
          </a:r>
          <a:r>
            <a:rPr lang="sr-Cyrl-RS" sz="1400" kern="1200" dirty="0">
              <a:latin typeface="Palatino Linotype" panose="02040502050505030304" pitchFamily="18" charset="0"/>
            </a:rPr>
            <a:t>пута више антитела него током примарног одговора.</a:t>
          </a:r>
          <a:endParaRPr lang="en-US" sz="1400" kern="1200" dirty="0">
            <a:latin typeface="Palatino Linotype" panose="02040502050505030304" pitchFamily="18" charset="0"/>
          </a:endParaRPr>
        </a:p>
      </dsp:txBody>
      <dsp:txXfrm>
        <a:off x="670791" y="991286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288752" y="1932440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Palatino Linotype" panose="02040502050505030304" pitchFamily="18" charset="0"/>
            </a:rPr>
            <a:t>Што брже имунски систем ствара антитела, брже ће елиминисати микроорганизме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Помоћу меморијских лимфоцита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можемо се решити микроорганизма и пре него се болест манифестује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Овај феномен се назива </a:t>
          </a:r>
          <a:r>
            <a:rPr lang="sr-Cyrl-RS" sz="1400" u="sng" kern="1200" dirty="0">
              <a:latin typeface="Palatino Linotype" panose="02040502050505030304" pitchFamily="18" charset="0"/>
            </a:rPr>
            <a:t>стицање имуности</a:t>
          </a:r>
          <a:r>
            <a:rPr lang="sr-Cyrl-RS" sz="1400" kern="1200" dirty="0">
              <a:latin typeface="Palatino Linotype" panose="02040502050505030304" pitchFamily="18" charset="0"/>
            </a:rPr>
            <a:t>.</a:t>
          </a:r>
          <a:endParaRPr lang="en-US" sz="1400" kern="1200" dirty="0">
            <a:latin typeface="Palatino Linotype" panose="02040502050505030304" pitchFamily="18" charset="0"/>
          </a:endParaRPr>
        </a:p>
      </dsp:txBody>
      <dsp:txXfrm>
        <a:off x="1315129" y="1958817"/>
        <a:ext cx="6421587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latin typeface="Palatino Linotype" panose="02040502050505030304" pitchFamily="18" charset="0"/>
            </a:rPr>
            <a:t>RSV </a:t>
          </a:r>
          <a:r>
            <a:rPr lang="sr-Cyrl-RS" sz="3600" kern="1200" dirty="0">
              <a:latin typeface="Palatino Linotype" panose="02040502050505030304" pitchFamily="18" charset="0"/>
            </a:rPr>
            <a:t>се повезује са астмом</a:t>
          </a:r>
          <a:endParaRPr lang="en-US" sz="36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b="1" i="1" kern="1200" dirty="0">
              <a:latin typeface="Palatino Linotype" panose="02040502050505030304" pitchFamily="18" charset="0"/>
            </a:rPr>
            <a:t>Примарни имунски одговор</a:t>
          </a:r>
          <a:r>
            <a:rPr lang="en-GB" sz="1400" kern="1200" dirty="0">
              <a:latin typeface="Palatino Linotype" panose="02040502050505030304" pitchFamily="18" charset="0"/>
            </a:rPr>
            <a:t>: </a:t>
          </a:r>
          <a:r>
            <a:rPr lang="sr-Cyrl-RS" sz="1400" kern="1200" dirty="0">
              <a:latin typeface="Palatino Linotype" panose="02040502050505030304" pitchFamily="18" charset="0"/>
            </a:rPr>
            <a:t>Први пут када се имунски систем бори против неког микроорганизма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потребно је до</a:t>
          </a:r>
          <a:r>
            <a:rPr lang="en-GB" sz="1400" kern="1200" dirty="0">
              <a:latin typeface="Palatino Linotype" panose="02040502050505030304" pitchFamily="18" charset="0"/>
            </a:rPr>
            <a:t> 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15 </a:t>
          </a:r>
          <a:r>
            <a:rPr lang="sr-Cyrl-RS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 </a:t>
          </a:r>
          <a:r>
            <a:rPr lang="sr-Cyrl-RS" sz="1400" kern="1200" dirty="0">
              <a:latin typeface="Palatino Linotype" panose="02040502050505030304" pitchFamily="18" charset="0"/>
            </a:rPr>
            <a:t>да се створи довољно антитела за елиминацију инфекције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964909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b="1" i="1" kern="1200" dirty="0">
              <a:latin typeface="Palatino Linotype" panose="02040502050505030304" pitchFamily="18" charset="0"/>
            </a:rPr>
            <a:t>Секундарни имунски одговор</a:t>
          </a:r>
          <a:r>
            <a:rPr lang="en-GB" sz="1400" kern="1200" dirty="0">
              <a:latin typeface="Palatino Linotype" panose="02040502050505030304" pitchFamily="18" charset="0"/>
            </a:rPr>
            <a:t>: </a:t>
          </a:r>
          <a:r>
            <a:rPr lang="sr-Cyrl-RS" sz="1400" kern="1200" dirty="0">
              <a:latin typeface="Palatino Linotype" panose="02040502050505030304" pitchFamily="18" charset="0"/>
            </a:rPr>
            <a:t>Захваљујући Меморијским лимфоцитима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током поновљеног сустера са мироорганизмима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имунски систем остварује  исти ефекат за 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5 </a:t>
          </a:r>
          <a:r>
            <a:rPr lang="sr-Cyrl-RS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Такође, ствара </a:t>
          </a:r>
          <a:r>
            <a:rPr lang="en-GB" sz="1400" kern="1200" dirty="0">
              <a:latin typeface="Palatino Linotype" panose="02040502050505030304" pitchFamily="18" charset="0"/>
            </a:rPr>
            <a:t>100 </a:t>
          </a:r>
          <a:r>
            <a:rPr lang="sr-Cyrl-RS" sz="1400" kern="1200" dirty="0">
              <a:latin typeface="Palatino Linotype" panose="02040502050505030304" pitchFamily="18" charset="0"/>
            </a:rPr>
            <a:t>пута више антитела него током примарног одговора.</a:t>
          </a:r>
          <a:endParaRPr lang="en-US" sz="1400" kern="1200" dirty="0">
            <a:latin typeface="Palatino Linotype" panose="02040502050505030304" pitchFamily="18" charset="0"/>
          </a:endParaRPr>
        </a:p>
      </dsp:txBody>
      <dsp:txXfrm>
        <a:off x="670791" y="991286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288752" y="1932440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Palatino Linotype" panose="02040502050505030304" pitchFamily="18" charset="0"/>
            </a:rPr>
            <a:t>Што брже имунски систем ствара антитела, брже ће елиминисати микроорганизме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Помоћу меморијских лимфоцита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можемо се решити микроорганизма и пре него се болест манифестује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Овај феномен се назива </a:t>
          </a:r>
          <a:r>
            <a:rPr lang="sr-Cyrl-RS" sz="1400" u="sng" kern="1200" dirty="0">
              <a:latin typeface="Palatino Linotype" panose="02040502050505030304" pitchFamily="18" charset="0"/>
            </a:rPr>
            <a:t>стицање имуности</a:t>
          </a:r>
          <a:r>
            <a:rPr lang="sr-Cyrl-RS" sz="1400" kern="1200" dirty="0">
              <a:latin typeface="Palatino Linotype" panose="02040502050505030304" pitchFamily="18" charset="0"/>
            </a:rPr>
            <a:t>.</a:t>
          </a:r>
          <a:endParaRPr lang="en-US" sz="1400" kern="1200" dirty="0">
            <a:latin typeface="Palatino Linotype" panose="02040502050505030304" pitchFamily="18" charset="0"/>
          </a:endParaRPr>
        </a:p>
      </dsp:txBody>
      <dsp:txXfrm>
        <a:off x="1315129" y="1958817"/>
        <a:ext cx="6421587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latin typeface="Palatino Linotype" panose="02040502050505030304" pitchFamily="18" charset="0"/>
            </a:rPr>
            <a:t>RSV </a:t>
          </a:r>
          <a:r>
            <a:rPr lang="sr-Cyrl-RS" sz="3600" kern="1200" dirty="0">
              <a:latin typeface="Palatino Linotype" panose="02040502050505030304" pitchFamily="18" charset="0"/>
            </a:rPr>
            <a:t>се повезује са астмом</a:t>
          </a:r>
          <a:endParaRPr lang="en-US" sz="36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b="1" i="1" kern="1200" dirty="0">
              <a:latin typeface="Palatino Linotype" panose="02040502050505030304" pitchFamily="18" charset="0"/>
            </a:rPr>
            <a:t>Примарни имунски одговор</a:t>
          </a:r>
          <a:r>
            <a:rPr lang="en-GB" sz="1400" kern="1200" dirty="0">
              <a:latin typeface="Palatino Linotype" panose="02040502050505030304" pitchFamily="18" charset="0"/>
            </a:rPr>
            <a:t>: </a:t>
          </a:r>
          <a:r>
            <a:rPr lang="sr-Cyrl-RS" sz="1400" kern="1200" dirty="0">
              <a:latin typeface="Palatino Linotype" panose="02040502050505030304" pitchFamily="18" charset="0"/>
            </a:rPr>
            <a:t>Први пут када се имунски систем бори против неког микроорганизма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потребно је до</a:t>
          </a:r>
          <a:r>
            <a:rPr lang="en-GB" sz="1400" kern="1200" dirty="0">
              <a:latin typeface="Palatino Linotype" panose="02040502050505030304" pitchFamily="18" charset="0"/>
            </a:rPr>
            <a:t> 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15 </a:t>
          </a:r>
          <a:r>
            <a:rPr lang="sr-Cyrl-RS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 </a:t>
          </a:r>
          <a:r>
            <a:rPr lang="sr-Cyrl-RS" sz="1400" kern="1200" dirty="0">
              <a:latin typeface="Palatino Linotype" panose="02040502050505030304" pitchFamily="18" charset="0"/>
            </a:rPr>
            <a:t>да се створи довољно антитела за елиминацију инфекције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964909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b="1" i="1" kern="1200" dirty="0">
              <a:latin typeface="Palatino Linotype" panose="02040502050505030304" pitchFamily="18" charset="0"/>
            </a:rPr>
            <a:t>Секундарни имунски одговор</a:t>
          </a:r>
          <a:r>
            <a:rPr lang="en-GB" sz="1400" kern="1200" dirty="0">
              <a:latin typeface="Palatino Linotype" panose="02040502050505030304" pitchFamily="18" charset="0"/>
            </a:rPr>
            <a:t>: </a:t>
          </a:r>
          <a:r>
            <a:rPr lang="sr-Cyrl-RS" sz="1400" kern="1200" dirty="0">
              <a:latin typeface="Palatino Linotype" panose="02040502050505030304" pitchFamily="18" charset="0"/>
            </a:rPr>
            <a:t>Захваљујући Меморијским лимфоцитима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током поновљеног сустера са мироорганизмима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имунски систем остварује  исти ефекат за </a:t>
          </a:r>
          <a:r>
            <a:rPr lang="en-GB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5 </a:t>
          </a:r>
          <a:r>
            <a:rPr lang="sr-Cyrl-RS" sz="1400" kern="1200" dirty="0">
              <a:solidFill>
                <a:srgbClr val="FF0000"/>
              </a:solidFill>
              <a:latin typeface="Palatino Linotype" panose="02040502050505030304" pitchFamily="18" charset="0"/>
            </a:rPr>
            <a:t>дана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Такође, ствара </a:t>
          </a:r>
          <a:r>
            <a:rPr lang="en-GB" sz="1400" kern="1200" dirty="0">
              <a:latin typeface="Palatino Linotype" panose="02040502050505030304" pitchFamily="18" charset="0"/>
            </a:rPr>
            <a:t>100 </a:t>
          </a:r>
          <a:r>
            <a:rPr lang="sr-Cyrl-RS" sz="1400" kern="1200" dirty="0">
              <a:latin typeface="Palatino Linotype" panose="02040502050505030304" pitchFamily="18" charset="0"/>
            </a:rPr>
            <a:t>пута више антитела него током примарног одговора.</a:t>
          </a:r>
          <a:endParaRPr lang="en-US" sz="1400" kern="1200" dirty="0">
            <a:latin typeface="Palatino Linotype" panose="02040502050505030304" pitchFamily="18" charset="0"/>
          </a:endParaRPr>
        </a:p>
      </dsp:txBody>
      <dsp:txXfrm>
        <a:off x="670791" y="991286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288752" y="193244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Palatino Linotype" panose="02040502050505030304" pitchFamily="18" charset="0"/>
            </a:rPr>
            <a:t>Што брже имунски систем ствара антитела, брже ће елиминисати микроорганизме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Помоћу меморијских лимфоцита</a:t>
          </a:r>
          <a:r>
            <a:rPr lang="en-GB" sz="1400" kern="1200" dirty="0">
              <a:latin typeface="Palatino Linotype" panose="02040502050505030304" pitchFamily="18" charset="0"/>
            </a:rPr>
            <a:t>, </a:t>
          </a:r>
          <a:r>
            <a:rPr lang="sr-Cyrl-RS" sz="1400" kern="1200" dirty="0">
              <a:latin typeface="Palatino Linotype" panose="02040502050505030304" pitchFamily="18" charset="0"/>
            </a:rPr>
            <a:t>можемо се решити микроорганизма и пре него се болест манифестује</a:t>
          </a:r>
          <a:r>
            <a:rPr lang="en-GB" sz="1400" kern="1200" dirty="0">
              <a:latin typeface="Palatino Linotype" panose="02040502050505030304" pitchFamily="18" charset="0"/>
            </a:rPr>
            <a:t>. </a:t>
          </a:r>
          <a:r>
            <a:rPr lang="sr-Cyrl-RS" sz="1400" kern="1200" dirty="0">
              <a:latin typeface="Palatino Linotype" panose="02040502050505030304" pitchFamily="18" charset="0"/>
            </a:rPr>
            <a:t>Овај феномен се назива </a:t>
          </a:r>
          <a:r>
            <a:rPr lang="sr-Cyrl-RS" sz="1400" u="sng" kern="1200" dirty="0">
              <a:latin typeface="Palatino Linotype" panose="02040502050505030304" pitchFamily="18" charset="0"/>
            </a:rPr>
            <a:t>стицање имуности</a:t>
          </a:r>
          <a:r>
            <a:rPr lang="sr-Cyrl-RS" sz="1400" kern="1200" dirty="0">
              <a:latin typeface="Palatino Linotype" panose="02040502050505030304" pitchFamily="18" charset="0"/>
            </a:rPr>
            <a:t>.</a:t>
          </a:r>
          <a:endParaRPr lang="en-US" sz="1400" kern="1200" dirty="0">
            <a:latin typeface="Palatino Linotype" panose="02040502050505030304" pitchFamily="18" charset="0"/>
          </a:endParaRPr>
        </a:p>
      </dsp:txBody>
      <dsp:txXfrm>
        <a:off x="1315129" y="1958817"/>
        <a:ext cx="6421587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latin typeface="Palatino Linotype" panose="02040502050505030304" pitchFamily="18" charset="0"/>
            </a:rPr>
            <a:t>RSV </a:t>
          </a:r>
          <a:r>
            <a:rPr lang="sr-Cyrl-RS" sz="3600" kern="1200" dirty="0">
              <a:latin typeface="Palatino Linotype" panose="02040502050505030304" pitchFamily="18" charset="0"/>
            </a:rPr>
            <a:t>се повезује са астмом</a:t>
          </a:r>
          <a:endParaRPr lang="en-US" sz="36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40912"/>
          <a:ext cx="7694506" cy="624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Постоји ли други начина за стицање имуности (меморијских лимфоцита)</a:t>
          </a:r>
          <a:r>
            <a:rPr lang="sr-Latn-RS" sz="2000" kern="1200" dirty="0">
              <a:latin typeface="Palatino Linotype" panose="02040502050505030304" pitchFamily="18" charset="0"/>
            </a:rPr>
            <a:t>?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8278" y="59190"/>
        <a:ext cx="6662824" cy="587500"/>
      </dsp:txXfrm>
    </dsp:sp>
    <dsp:sp modelId="{F11995D5-2A9B-43C0-A700-1031CE42A24D}">
      <dsp:nvSpPr>
        <dsp:cNvPr id="0" name=""/>
        <dsp:cNvSpPr/>
      </dsp:nvSpPr>
      <dsp:spPr>
        <a:xfrm>
          <a:off x="635566" y="845922"/>
          <a:ext cx="7694506" cy="592239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Имуност се може стећи </a:t>
          </a:r>
          <a:r>
            <a:rPr lang="en-GB" sz="2000" kern="1200" dirty="0">
              <a:latin typeface="Palatino Linotype" panose="02040502050505030304" pitchFamily="18" charset="0"/>
            </a:rPr>
            <a:t> </a:t>
          </a:r>
          <a:r>
            <a:rPr lang="sr-Cyrl-RS" sz="2000" u="sng" kern="1200" dirty="0">
              <a:latin typeface="Palatino Linotype" panose="02040502050505030304" pitchFamily="18" charset="0"/>
            </a:rPr>
            <a:t>инфекцијом</a:t>
          </a:r>
          <a:r>
            <a:rPr lang="en-GB" sz="2000" kern="1200" dirty="0">
              <a:latin typeface="Palatino Linotype" panose="02040502050505030304" pitchFamily="18" charset="0"/>
            </a:rPr>
            <a:t> (</a:t>
          </a:r>
          <a:r>
            <a:rPr lang="sr-Cyrl-RS" sz="2000" kern="1200" dirty="0">
              <a:latin typeface="Palatino Linotype" panose="02040502050505030304" pitchFamily="18" charset="0"/>
            </a:rPr>
            <a:t>природни пут</a:t>
          </a:r>
          <a:r>
            <a:rPr lang="en-GB" sz="2000" kern="1200" dirty="0">
              <a:latin typeface="Palatino Linotype" panose="02040502050505030304" pitchFamily="18" charset="0"/>
            </a:rPr>
            <a:t>) </a:t>
          </a:r>
          <a:r>
            <a:rPr lang="sr-Cyrl-RS" sz="2000" kern="1200" dirty="0">
              <a:latin typeface="Palatino Linotype" panose="02040502050505030304" pitchFamily="18" charset="0"/>
            </a:rPr>
            <a:t>или</a:t>
          </a:r>
          <a:r>
            <a:rPr lang="en-GB" sz="2000" kern="1200" dirty="0">
              <a:latin typeface="Palatino Linotype" panose="02040502050505030304" pitchFamily="18" charset="0"/>
            </a:rPr>
            <a:t> </a:t>
          </a:r>
          <a:r>
            <a:rPr lang="sr-Cyrl-RS" sz="2000" u="sng" kern="1200" dirty="0">
              <a:latin typeface="Palatino Linotype" panose="02040502050505030304" pitchFamily="18" charset="0"/>
            </a:rPr>
            <a:t>вакцинацијом</a:t>
          </a:r>
          <a:r>
            <a:rPr lang="en-GB" sz="2000" u="sng" kern="1200" dirty="0">
              <a:latin typeface="Palatino Linotype" panose="02040502050505030304" pitchFamily="18" charset="0"/>
            </a:rPr>
            <a:t>.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652912" y="863268"/>
        <a:ext cx="6430031" cy="557547"/>
      </dsp:txXfrm>
    </dsp:sp>
    <dsp:sp modelId="{64365E77-5B09-43EB-AD3A-0D1FB30B52D5}">
      <dsp:nvSpPr>
        <dsp:cNvPr id="0" name=""/>
        <dsp:cNvSpPr/>
      </dsp:nvSpPr>
      <dsp:spPr>
        <a:xfrm>
          <a:off x="1085233" y="1627148"/>
          <a:ext cx="8082463" cy="945324"/>
        </a:xfrm>
        <a:prstGeom prst="roundRect">
          <a:avLst>
            <a:gd name="adj" fmla="val 10000"/>
          </a:avLst>
        </a:prstGeom>
        <a:noFill/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Вакцине су</a:t>
          </a:r>
          <a:r>
            <a:rPr lang="en-GB" sz="2000" kern="1200" dirty="0">
              <a:latin typeface="Palatino Linotype" panose="02040502050505030304" pitchFamily="18" charset="0"/>
            </a:rPr>
            <a:t> </a:t>
          </a:r>
          <a:r>
            <a:rPr lang="sr-Cyrl-RS" sz="2000" kern="1200" dirty="0">
              <a:latin typeface="Palatino Linotype" panose="02040502050505030304" pitchFamily="18" charset="0"/>
            </a:rPr>
            <a:t>ослабљени или мртви микроорганизми</a:t>
          </a:r>
          <a:r>
            <a:rPr lang="en-GB" sz="2000" kern="1200" dirty="0">
              <a:latin typeface="Palatino Linotype" panose="02040502050505030304" pitchFamily="18" charset="0"/>
            </a:rPr>
            <a:t> (</a:t>
          </a:r>
          <a:r>
            <a:rPr lang="sr-Cyrl-RS" sz="2000" kern="1200" dirty="0">
              <a:latin typeface="Palatino Linotype" panose="02040502050505030304" pitchFamily="18" charset="0"/>
            </a:rPr>
            <a:t>или њихови делови</a:t>
          </a:r>
          <a:r>
            <a:rPr lang="en-GB" sz="2000" kern="1200" dirty="0">
              <a:latin typeface="Palatino Linotype" panose="02040502050505030304" pitchFamily="18" charset="0"/>
            </a:rPr>
            <a:t>) </a:t>
          </a:r>
          <a:r>
            <a:rPr lang="sr-Cyrl-RS" sz="2000" kern="1200" dirty="0">
              <a:latin typeface="Palatino Linotype" panose="02040502050505030304" pitchFamily="18" charset="0"/>
            </a:rPr>
            <a:t>који индукују развој меморијских лимфоцита</a:t>
          </a:r>
          <a:r>
            <a:rPr lang="en-GB" sz="2000" kern="1200" dirty="0">
              <a:latin typeface="Palatino Linotype" panose="02040502050505030304" pitchFamily="18" charset="0"/>
            </a:rPr>
            <a:t>. 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112921" y="1654836"/>
        <a:ext cx="6745402" cy="889948"/>
      </dsp:txXfrm>
    </dsp:sp>
    <dsp:sp modelId="{FA73F1E2-46FD-495E-B8EA-61BDEB662AE9}">
      <dsp:nvSpPr>
        <dsp:cNvPr id="0" name=""/>
        <dsp:cNvSpPr/>
      </dsp:nvSpPr>
      <dsp:spPr>
        <a:xfrm>
          <a:off x="1923626" y="2758843"/>
          <a:ext cx="7694506" cy="1289934"/>
        </a:xfrm>
        <a:prstGeom prst="roundRect">
          <a:avLst>
            <a:gd name="adj" fmla="val 10000"/>
          </a:avLst>
        </a:prstGeom>
        <a:noFill/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Како вакцине омогућавају </a:t>
          </a:r>
          <a:r>
            <a:rPr lang="sr-Cyrl-RS" sz="2000" u="sng" kern="1200" dirty="0">
              <a:latin typeface="Palatino Linotype" panose="02040502050505030304" pitchFamily="18" charset="0"/>
            </a:rPr>
            <a:t>стицање имуности </a:t>
          </a:r>
          <a:r>
            <a:rPr lang="en-GB" sz="2000" u="sng" kern="1200" dirty="0">
              <a:latin typeface="Palatino Linotype" panose="02040502050505030304" pitchFamily="18" charset="0"/>
            </a:rPr>
            <a:t>(</a:t>
          </a:r>
          <a:r>
            <a:rPr lang="sr-Cyrl-RS" sz="2000" u="sng" kern="1200" dirty="0">
              <a:latin typeface="Palatino Linotype" panose="02040502050505030304" pitchFamily="18" charset="0"/>
            </a:rPr>
            <a:t>меморијских лимфоцита</a:t>
          </a:r>
          <a:r>
            <a:rPr lang="en-GB" sz="2000" u="sng" kern="1200" dirty="0">
              <a:latin typeface="Palatino Linotype" panose="02040502050505030304" pitchFamily="18" charset="0"/>
            </a:rPr>
            <a:t>) </a:t>
          </a:r>
          <a:r>
            <a:rPr lang="sr-Cyrl-RS" sz="2000" u="sng" kern="1200" dirty="0">
              <a:latin typeface="Palatino Linotype" panose="02040502050505030304" pitchFamily="18" charset="0"/>
            </a:rPr>
            <a:t>без разбољевања</a:t>
          </a:r>
          <a:r>
            <a:rPr lang="en-GB" sz="2000" kern="1200" dirty="0">
              <a:latin typeface="Palatino Linotype" panose="02040502050505030304" pitchFamily="18" charset="0"/>
            </a:rPr>
            <a:t>, </a:t>
          </a:r>
          <a:r>
            <a:rPr lang="sr-Cyrl-RS" sz="2000" kern="1200" dirty="0">
              <a:latin typeface="Palatino Linotype" panose="02040502050505030304" pitchFamily="18" charset="0"/>
            </a:rPr>
            <a:t>представљају посебно погодну заштиту од веома опасних заразних болести. 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961407" y="2796624"/>
        <a:ext cx="6389161" cy="1214372"/>
      </dsp:txXfrm>
    </dsp:sp>
    <dsp:sp modelId="{BC0BF0B9-DA9F-4C8A-B76F-C674FE140716}">
      <dsp:nvSpPr>
        <dsp:cNvPr id="0" name=""/>
        <dsp:cNvSpPr/>
      </dsp:nvSpPr>
      <dsp:spPr>
        <a:xfrm>
          <a:off x="7109138" y="592409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592409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656714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656714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72102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721020"/>
        <a:ext cx="321951" cy="44048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40912"/>
          <a:ext cx="7694506" cy="624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Постоји ли други начина за стицање имуности (меморијских лимфоцита)</a:t>
          </a:r>
          <a:r>
            <a:rPr lang="sr-Latn-RS" sz="2000" kern="1200" dirty="0">
              <a:latin typeface="Palatino Linotype" panose="02040502050505030304" pitchFamily="18" charset="0"/>
            </a:rPr>
            <a:t>?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8278" y="59190"/>
        <a:ext cx="6662824" cy="587500"/>
      </dsp:txXfrm>
    </dsp:sp>
    <dsp:sp modelId="{F11995D5-2A9B-43C0-A700-1031CE42A24D}">
      <dsp:nvSpPr>
        <dsp:cNvPr id="0" name=""/>
        <dsp:cNvSpPr/>
      </dsp:nvSpPr>
      <dsp:spPr>
        <a:xfrm>
          <a:off x="635566" y="845922"/>
          <a:ext cx="7694506" cy="592239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Имуност се може стећи </a:t>
          </a:r>
          <a:r>
            <a:rPr lang="en-GB" sz="2000" kern="1200" dirty="0">
              <a:latin typeface="Palatino Linotype" panose="02040502050505030304" pitchFamily="18" charset="0"/>
            </a:rPr>
            <a:t> </a:t>
          </a:r>
          <a:r>
            <a:rPr lang="sr-Cyrl-RS" sz="2000" u="sng" kern="1200" dirty="0">
              <a:latin typeface="Palatino Linotype" panose="02040502050505030304" pitchFamily="18" charset="0"/>
            </a:rPr>
            <a:t>инфекцијом</a:t>
          </a:r>
          <a:r>
            <a:rPr lang="en-GB" sz="2000" kern="1200" dirty="0">
              <a:latin typeface="Palatino Linotype" panose="02040502050505030304" pitchFamily="18" charset="0"/>
            </a:rPr>
            <a:t> (</a:t>
          </a:r>
          <a:r>
            <a:rPr lang="sr-Cyrl-RS" sz="2000" kern="1200" dirty="0">
              <a:latin typeface="Palatino Linotype" panose="02040502050505030304" pitchFamily="18" charset="0"/>
            </a:rPr>
            <a:t>природни пут</a:t>
          </a:r>
          <a:r>
            <a:rPr lang="en-GB" sz="2000" kern="1200" dirty="0">
              <a:latin typeface="Palatino Linotype" panose="02040502050505030304" pitchFamily="18" charset="0"/>
            </a:rPr>
            <a:t>) </a:t>
          </a:r>
          <a:r>
            <a:rPr lang="sr-Cyrl-RS" sz="2000" kern="1200" dirty="0">
              <a:latin typeface="Palatino Linotype" panose="02040502050505030304" pitchFamily="18" charset="0"/>
            </a:rPr>
            <a:t>или</a:t>
          </a:r>
          <a:r>
            <a:rPr lang="en-GB" sz="2000" kern="1200" dirty="0">
              <a:latin typeface="Palatino Linotype" panose="02040502050505030304" pitchFamily="18" charset="0"/>
            </a:rPr>
            <a:t> </a:t>
          </a:r>
          <a:r>
            <a:rPr lang="sr-Cyrl-RS" sz="2000" u="sng" kern="1200" dirty="0">
              <a:latin typeface="Palatino Linotype" panose="02040502050505030304" pitchFamily="18" charset="0"/>
            </a:rPr>
            <a:t>вакцинацијом</a:t>
          </a:r>
          <a:r>
            <a:rPr lang="en-GB" sz="2000" u="sng" kern="1200" dirty="0">
              <a:latin typeface="Palatino Linotype" panose="02040502050505030304" pitchFamily="18" charset="0"/>
            </a:rPr>
            <a:t>.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652912" y="863268"/>
        <a:ext cx="6430031" cy="557547"/>
      </dsp:txXfrm>
    </dsp:sp>
    <dsp:sp modelId="{64365E77-5B09-43EB-AD3A-0D1FB30B52D5}">
      <dsp:nvSpPr>
        <dsp:cNvPr id="0" name=""/>
        <dsp:cNvSpPr/>
      </dsp:nvSpPr>
      <dsp:spPr>
        <a:xfrm>
          <a:off x="1085233" y="1627148"/>
          <a:ext cx="8082463" cy="945324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Вакцине су</a:t>
          </a:r>
          <a:r>
            <a:rPr lang="en-GB" sz="2000" kern="1200" dirty="0">
              <a:latin typeface="Palatino Linotype" panose="02040502050505030304" pitchFamily="18" charset="0"/>
            </a:rPr>
            <a:t> </a:t>
          </a:r>
          <a:r>
            <a:rPr lang="sr-Cyrl-RS" sz="2000" kern="1200" dirty="0">
              <a:latin typeface="Palatino Linotype" panose="02040502050505030304" pitchFamily="18" charset="0"/>
            </a:rPr>
            <a:t>ослабљени или мртви микроорганизми</a:t>
          </a:r>
          <a:r>
            <a:rPr lang="en-GB" sz="2000" kern="1200" dirty="0">
              <a:latin typeface="Palatino Linotype" panose="02040502050505030304" pitchFamily="18" charset="0"/>
            </a:rPr>
            <a:t> (</a:t>
          </a:r>
          <a:r>
            <a:rPr lang="sr-Cyrl-RS" sz="2000" kern="1200" dirty="0">
              <a:latin typeface="Palatino Linotype" panose="02040502050505030304" pitchFamily="18" charset="0"/>
            </a:rPr>
            <a:t>или њихови делови</a:t>
          </a:r>
          <a:r>
            <a:rPr lang="en-GB" sz="2000" kern="1200" dirty="0">
              <a:latin typeface="Palatino Linotype" panose="02040502050505030304" pitchFamily="18" charset="0"/>
            </a:rPr>
            <a:t>) </a:t>
          </a:r>
          <a:r>
            <a:rPr lang="sr-Cyrl-RS" sz="2000" kern="1200" dirty="0">
              <a:latin typeface="Palatino Linotype" panose="02040502050505030304" pitchFamily="18" charset="0"/>
            </a:rPr>
            <a:t>који индукују развој меморијских лимфоцита</a:t>
          </a:r>
          <a:r>
            <a:rPr lang="en-GB" sz="2000" kern="1200" dirty="0">
              <a:latin typeface="Palatino Linotype" panose="02040502050505030304" pitchFamily="18" charset="0"/>
            </a:rPr>
            <a:t>. 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112921" y="1654836"/>
        <a:ext cx="6745402" cy="889948"/>
      </dsp:txXfrm>
    </dsp:sp>
    <dsp:sp modelId="{FA73F1E2-46FD-495E-B8EA-61BDEB662AE9}">
      <dsp:nvSpPr>
        <dsp:cNvPr id="0" name=""/>
        <dsp:cNvSpPr/>
      </dsp:nvSpPr>
      <dsp:spPr>
        <a:xfrm>
          <a:off x="1923626" y="2758843"/>
          <a:ext cx="7694506" cy="1289934"/>
        </a:xfrm>
        <a:prstGeom prst="roundRect">
          <a:avLst>
            <a:gd name="adj" fmla="val 10000"/>
          </a:avLst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Како вакцине омогућавају </a:t>
          </a:r>
          <a:r>
            <a:rPr lang="sr-Cyrl-RS" sz="2000" u="sng" kern="1200" dirty="0">
              <a:latin typeface="Palatino Linotype" panose="02040502050505030304" pitchFamily="18" charset="0"/>
            </a:rPr>
            <a:t>стицање имуности </a:t>
          </a:r>
          <a:r>
            <a:rPr lang="en-GB" sz="2000" u="sng" kern="1200" dirty="0">
              <a:latin typeface="Palatino Linotype" panose="02040502050505030304" pitchFamily="18" charset="0"/>
            </a:rPr>
            <a:t>(</a:t>
          </a:r>
          <a:r>
            <a:rPr lang="sr-Cyrl-RS" sz="2000" u="sng" kern="1200" dirty="0">
              <a:latin typeface="Palatino Linotype" panose="02040502050505030304" pitchFamily="18" charset="0"/>
            </a:rPr>
            <a:t>меморијских лимфоцита</a:t>
          </a:r>
          <a:r>
            <a:rPr lang="en-GB" sz="2000" u="sng" kern="1200" dirty="0">
              <a:latin typeface="Palatino Linotype" panose="02040502050505030304" pitchFamily="18" charset="0"/>
            </a:rPr>
            <a:t>) </a:t>
          </a:r>
          <a:r>
            <a:rPr lang="sr-Cyrl-RS" sz="2000" u="sng" kern="1200" dirty="0">
              <a:latin typeface="Palatino Linotype" panose="02040502050505030304" pitchFamily="18" charset="0"/>
            </a:rPr>
            <a:t>без разбољевања</a:t>
          </a:r>
          <a:r>
            <a:rPr lang="en-GB" sz="2000" kern="1200" dirty="0">
              <a:latin typeface="Palatino Linotype" panose="02040502050505030304" pitchFamily="18" charset="0"/>
            </a:rPr>
            <a:t>, </a:t>
          </a:r>
          <a:r>
            <a:rPr lang="sr-Cyrl-RS" sz="2000" kern="1200" dirty="0">
              <a:latin typeface="Palatino Linotype" panose="02040502050505030304" pitchFamily="18" charset="0"/>
            </a:rPr>
            <a:t>представљају посебно погодну заштиту од веома опасних заразних болести. 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961407" y="2796624"/>
        <a:ext cx="6389161" cy="1214372"/>
      </dsp:txXfrm>
    </dsp:sp>
    <dsp:sp modelId="{BC0BF0B9-DA9F-4C8A-B76F-C674FE140716}">
      <dsp:nvSpPr>
        <dsp:cNvPr id="0" name=""/>
        <dsp:cNvSpPr/>
      </dsp:nvSpPr>
      <dsp:spPr>
        <a:xfrm>
          <a:off x="7109138" y="592409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592409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656714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656714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72102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721020"/>
        <a:ext cx="321951" cy="44048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27D55-0E10-40E9-A93B-07AF3BBB77EC}">
      <dsp:nvSpPr>
        <dsp:cNvPr id="0" name=""/>
        <dsp:cNvSpPr/>
      </dsp:nvSpPr>
      <dsp:spPr>
        <a:xfrm>
          <a:off x="0" y="0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sz="2600" kern="1200" dirty="0">
              <a:latin typeface="Palatino Linotype" panose="02040502050505030304" pitchFamily="18" charset="0"/>
            </a:rPr>
            <a:t>.</a:t>
          </a:r>
        </a:p>
      </dsp:txBody>
      <dsp:txXfrm>
        <a:off x="31830" y="31830"/>
        <a:ext cx="6958919" cy="1023084"/>
      </dsp:txXfrm>
    </dsp:sp>
    <dsp:sp modelId="{AFE2D348-626C-4170-BD5A-CAA986EF4CF6}">
      <dsp:nvSpPr>
        <dsp:cNvPr id="0" name=""/>
        <dsp:cNvSpPr/>
      </dsp:nvSpPr>
      <dsp:spPr>
        <a:xfrm>
          <a:off x="688712" y="1284334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Једном стечена</a:t>
          </a:r>
          <a:r>
            <a:rPr lang="en-GB" sz="2600" kern="1200" dirty="0">
              <a:latin typeface="Palatino Linotype" panose="02040502050505030304" pitchFamily="18" charset="0"/>
            </a:rPr>
            <a:t>, </a:t>
          </a:r>
          <a:r>
            <a:rPr lang="sr-Cyrl-RS" sz="2600" kern="1200" dirty="0">
              <a:latin typeface="Palatino Linotype" panose="02040502050505030304" pitchFamily="18" charset="0"/>
            </a:rPr>
            <a:t>имуност нас штити до </a:t>
          </a:r>
          <a:r>
            <a:rPr lang="en-GB" sz="2600" kern="1200" dirty="0">
              <a:latin typeface="Palatino Linotype" panose="02040502050505030304" pitchFamily="18" charset="0"/>
            </a:rPr>
            <a:t>40 </a:t>
          </a:r>
          <a:r>
            <a:rPr lang="sr-Cyrl-RS" sz="2600" kern="1200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720542" y="1316164"/>
        <a:ext cx="6764675" cy="1023084"/>
      </dsp:txXfrm>
    </dsp:sp>
    <dsp:sp modelId="{88A398B5-BEFA-46C0-AE84-6C9F21F889FE}">
      <dsp:nvSpPr>
        <dsp:cNvPr id="0" name=""/>
        <dsp:cNvSpPr/>
      </dsp:nvSpPr>
      <dsp:spPr>
        <a:xfrm>
          <a:off x="1367145" y="2568668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1398975" y="2600498"/>
        <a:ext cx="6774954" cy="1023084"/>
      </dsp:txXfrm>
    </dsp:sp>
    <dsp:sp modelId="{CF267D51-108B-4A3A-BBFC-3FD68343E1C7}">
      <dsp:nvSpPr>
        <dsp:cNvPr id="0" name=""/>
        <dsp:cNvSpPr/>
      </dsp:nvSpPr>
      <dsp:spPr>
        <a:xfrm>
          <a:off x="2055858" y="3853003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2087688" y="3884833"/>
        <a:ext cx="6764675" cy="1023084"/>
      </dsp:txXfrm>
    </dsp:sp>
    <dsp:sp modelId="{FAB46FAD-D838-4EBE-87C2-006547E47465}">
      <dsp:nvSpPr>
        <dsp:cNvPr id="0" name=""/>
        <dsp:cNvSpPr/>
      </dsp:nvSpPr>
      <dsp:spPr>
        <a:xfrm>
          <a:off x="7517048" y="832347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7675984" y="832347"/>
        <a:ext cx="388511" cy="531553"/>
      </dsp:txXfrm>
    </dsp:sp>
    <dsp:sp modelId="{50D5F0F9-6938-448C-B43A-78457B59D030}">
      <dsp:nvSpPr>
        <dsp:cNvPr id="0" name=""/>
        <dsp:cNvSpPr/>
      </dsp:nvSpPr>
      <dsp:spPr>
        <a:xfrm>
          <a:off x="8205760" y="2116682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8364696" y="2116682"/>
        <a:ext cx="388511" cy="531553"/>
      </dsp:txXfrm>
    </dsp:sp>
    <dsp:sp modelId="{DA0DC3CF-9ABF-4EF3-A12E-17312086579E}">
      <dsp:nvSpPr>
        <dsp:cNvPr id="0" name=""/>
        <dsp:cNvSpPr/>
      </dsp:nvSpPr>
      <dsp:spPr>
        <a:xfrm>
          <a:off x="8884193" y="3401016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9043129" y="3401016"/>
        <a:ext cx="388511" cy="53155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27D55-0E10-40E9-A93B-07AF3BBB77EC}">
      <dsp:nvSpPr>
        <dsp:cNvPr id="0" name=""/>
        <dsp:cNvSpPr/>
      </dsp:nvSpPr>
      <dsp:spPr>
        <a:xfrm>
          <a:off x="0" y="0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sz="2600" kern="1200" dirty="0">
              <a:latin typeface="Palatino Linotype" panose="02040502050505030304" pitchFamily="18" charset="0"/>
            </a:rPr>
            <a:t>.</a:t>
          </a:r>
        </a:p>
      </dsp:txBody>
      <dsp:txXfrm>
        <a:off x="31830" y="31830"/>
        <a:ext cx="6958919" cy="1023084"/>
      </dsp:txXfrm>
    </dsp:sp>
    <dsp:sp modelId="{AFE2D348-626C-4170-BD5A-CAA986EF4CF6}">
      <dsp:nvSpPr>
        <dsp:cNvPr id="0" name=""/>
        <dsp:cNvSpPr/>
      </dsp:nvSpPr>
      <dsp:spPr>
        <a:xfrm>
          <a:off x="688712" y="1284334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Једном стечена</a:t>
          </a:r>
          <a:r>
            <a:rPr lang="en-GB" sz="2600" kern="1200" dirty="0">
              <a:latin typeface="Palatino Linotype" panose="02040502050505030304" pitchFamily="18" charset="0"/>
            </a:rPr>
            <a:t>, </a:t>
          </a:r>
          <a:r>
            <a:rPr lang="sr-Cyrl-RS" sz="2600" kern="1200" dirty="0">
              <a:latin typeface="Palatino Linotype" panose="02040502050505030304" pitchFamily="18" charset="0"/>
            </a:rPr>
            <a:t>имуност нас штити до </a:t>
          </a:r>
          <a:r>
            <a:rPr lang="en-GB" sz="2600" kern="1200" dirty="0">
              <a:latin typeface="Palatino Linotype" panose="02040502050505030304" pitchFamily="18" charset="0"/>
            </a:rPr>
            <a:t>40 </a:t>
          </a:r>
          <a:r>
            <a:rPr lang="sr-Cyrl-RS" sz="2600" kern="1200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720542" y="1316164"/>
        <a:ext cx="6764675" cy="1023084"/>
      </dsp:txXfrm>
    </dsp:sp>
    <dsp:sp modelId="{88A398B5-BEFA-46C0-AE84-6C9F21F889FE}">
      <dsp:nvSpPr>
        <dsp:cNvPr id="0" name=""/>
        <dsp:cNvSpPr/>
      </dsp:nvSpPr>
      <dsp:spPr>
        <a:xfrm>
          <a:off x="1367145" y="2568668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1398975" y="2600498"/>
        <a:ext cx="6774954" cy="1023084"/>
      </dsp:txXfrm>
    </dsp:sp>
    <dsp:sp modelId="{CF267D51-108B-4A3A-BBFC-3FD68343E1C7}">
      <dsp:nvSpPr>
        <dsp:cNvPr id="0" name=""/>
        <dsp:cNvSpPr/>
      </dsp:nvSpPr>
      <dsp:spPr>
        <a:xfrm>
          <a:off x="2055858" y="3853003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2087688" y="3884833"/>
        <a:ext cx="6764675" cy="1023084"/>
      </dsp:txXfrm>
    </dsp:sp>
    <dsp:sp modelId="{FAB46FAD-D838-4EBE-87C2-006547E47465}">
      <dsp:nvSpPr>
        <dsp:cNvPr id="0" name=""/>
        <dsp:cNvSpPr/>
      </dsp:nvSpPr>
      <dsp:spPr>
        <a:xfrm>
          <a:off x="7517048" y="832347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7675984" y="832347"/>
        <a:ext cx="388511" cy="531553"/>
      </dsp:txXfrm>
    </dsp:sp>
    <dsp:sp modelId="{50D5F0F9-6938-448C-B43A-78457B59D030}">
      <dsp:nvSpPr>
        <dsp:cNvPr id="0" name=""/>
        <dsp:cNvSpPr/>
      </dsp:nvSpPr>
      <dsp:spPr>
        <a:xfrm>
          <a:off x="8205760" y="2116682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8364696" y="2116682"/>
        <a:ext cx="388511" cy="531553"/>
      </dsp:txXfrm>
    </dsp:sp>
    <dsp:sp modelId="{DA0DC3CF-9ABF-4EF3-A12E-17312086579E}">
      <dsp:nvSpPr>
        <dsp:cNvPr id="0" name=""/>
        <dsp:cNvSpPr/>
      </dsp:nvSpPr>
      <dsp:spPr>
        <a:xfrm>
          <a:off x="8884193" y="3401016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9043129" y="3401016"/>
        <a:ext cx="388511" cy="53155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27D55-0E10-40E9-A93B-07AF3BBB77EC}">
      <dsp:nvSpPr>
        <dsp:cNvPr id="0" name=""/>
        <dsp:cNvSpPr/>
      </dsp:nvSpPr>
      <dsp:spPr>
        <a:xfrm>
          <a:off x="0" y="0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sz="2600" kern="1200" dirty="0">
              <a:latin typeface="Palatino Linotype" panose="02040502050505030304" pitchFamily="18" charset="0"/>
            </a:rPr>
            <a:t>.</a:t>
          </a:r>
        </a:p>
      </dsp:txBody>
      <dsp:txXfrm>
        <a:off x="31830" y="31830"/>
        <a:ext cx="6958919" cy="1023084"/>
      </dsp:txXfrm>
    </dsp:sp>
    <dsp:sp modelId="{AFE2D348-626C-4170-BD5A-CAA986EF4CF6}">
      <dsp:nvSpPr>
        <dsp:cNvPr id="0" name=""/>
        <dsp:cNvSpPr/>
      </dsp:nvSpPr>
      <dsp:spPr>
        <a:xfrm>
          <a:off x="688712" y="1284334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Једном стечена</a:t>
          </a:r>
          <a:r>
            <a:rPr lang="en-GB" sz="2600" kern="1200" dirty="0">
              <a:latin typeface="Palatino Linotype" panose="02040502050505030304" pitchFamily="18" charset="0"/>
            </a:rPr>
            <a:t>, </a:t>
          </a:r>
          <a:r>
            <a:rPr lang="sr-Cyrl-RS" sz="2600" kern="1200" dirty="0">
              <a:latin typeface="Palatino Linotype" panose="02040502050505030304" pitchFamily="18" charset="0"/>
            </a:rPr>
            <a:t>имуност нас штити до </a:t>
          </a:r>
          <a:r>
            <a:rPr lang="en-GB" sz="2600" kern="1200" dirty="0">
              <a:latin typeface="Palatino Linotype" panose="02040502050505030304" pitchFamily="18" charset="0"/>
            </a:rPr>
            <a:t>40 </a:t>
          </a:r>
          <a:r>
            <a:rPr lang="sr-Cyrl-RS" sz="2600" kern="1200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720542" y="1316164"/>
        <a:ext cx="6764675" cy="1023084"/>
      </dsp:txXfrm>
    </dsp:sp>
    <dsp:sp modelId="{88A398B5-BEFA-46C0-AE84-6C9F21F889FE}">
      <dsp:nvSpPr>
        <dsp:cNvPr id="0" name=""/>
        <dsp:cNvSpPr/>
      </dsp:nvSpPr>
      <dsp:spPr>
        <a:xfrm>
          <a:off x="1367145" y="2568668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1398975" y="2600498"/>
        <a:ext cx="6774954" cy="1023084"/>
      </dsp:txXfrm>
    </dsp:sp>
    <dsp:sp modelId="{CF267D51-108B-4A3A-BBFC-3FD68343E1C7}">
      <dsp:nvSpPr>
        <dsp:cNvPr id="0" name=""/>
        <dsp:cNvSpPr/>
      </dsp:nvSpPr>
      <dsp:spPr>
        <a:xfrm>
          <a:off x="2055858" y="3853003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2087688" y="3884833"/>
        <a:ext cx="6764675" cy="1023084"/>
      </dsp:txXfrm>
    </dsp:sp>
    <dsp:sp modelId="{FAB46FAD-D838-4EBE-87C2-006547E47465}">
      <dsp:nvSpPr>
        <dsp:cNvPr id="0" name=""/>
        <dsp:cNvSpPr/>
      </dsp:nvSpPr>
      <dsp:spPr>
        <a:xfrm>
          <a:off x="7517048" y="832347"/>
          <a:ext cx="706383" cy="70638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7675984" y="832347"/>
        <a:ext cx="388511" cy="531553"/>
      </dsp:txXfrm>
    </dsp:sp>
    <dsp:sp modelId="{50D5F0F9-6938-448C-B43A-78457B59D030}">
      <dsp:nvSpPr>
        <dsp:cNvPr id="0" name=""/>
        <dsp:cNvSpPr/>
      </dsp:nvSpPr>
      <dsp:spPr>
        <a:xfrm>
          <a:off x="8205760" y="2116682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8364696" y="2116682"/>
        <a:ext cx="388511" cy="531553"/>
      </dsp:txXfrm>
    </dsp:sp>
    <dsp:sp modelId="{DA0DC3CF-9ABF-4EF3-A12E-17312086579E}">
      <dsp:nvSpPr>
        <dsp:cNvPr id="0" name=""/>
        <dsp:cNvSpPr/>
      </dsp:nvSpPr>
      <dsp:spPr>
        <a:xfrm>
          <a:off x="8884193" y="3401016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9043129" y="3401016"/>
        <a:ext cx="388511" cy="53155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27D55-0E10-40E9-A93B-07AF3BBB77EC}">
      <dsp:nvSpPr>
        <dsp:cNvPr id="0" name=""/>
        <dsp:cNvSpPr/>
      </dsp:nvSpPr>
      <dsp:spPr>
        <a:xfrm>
          <a:off x="0" y="0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sz="2600" kern="1200" dirty="0">
              <a:latin typeface="Palatino Linotype" panose="02040502050505030304" pitchFamily="18" charset="0"/>
            </a:rPr>
            <a:t>.</a:t>
          </a:r>
        </a:p>
      </dsp:txBody>
      <dsp:txXfrm>
        <a:off x="31830" y="31830"/>
        <a:ext cx="6958919" cy="1023084"/>
      </dsp:txXfrm>
    </dsp:sp>
    <dsp:sp modelId="{AFE2D348-626C-4170-BD5A-CAA986EF4CF6}">
      <dsp:nvSpPr>
        <dsp:cNvPr id="0" name=""/>
        <dsp:cNvSpPr/>
      </dsp:nvSpPr>
      <dsp:spPr>
        <a:xfrm>
          <a:off x="688712" y="1284334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Једном стечена</a:t>
          </a:r>
          <a:r>
            <a:rPr lang="en-GB" sz="2600" kern="1200" dirty="0">
              <a:latin typeface="Palatino Linotype" panose="02040502050505030304" pitchFamily="18" charset="0"/>
            </a:rPr>
            <a:t>, </a:t>
          </a:r>
          <a:r>
            <a:rPr lang="sr-Cyrl-RS" sz="2600" kern="1200" dirty="0">
              <a:latin typeface="Palatino Linotype" panose="02040502050505030304" pitchFamily="18" charset="0"/>
            </a:rPr>
            <a:t>имуност нас штити до </a:t>
          </a:r>
          <a:r>
            <a:rPr lang="en-GB" sz="2600" kern="1200" dirty="0">
              <a:latin typeface="Palatino Linotype" panose="02040502050505030304" pitchFamily="18" charset="0"/>
            </a:rPr>
            <a:t>40 </a:t>
          </a:r>
          <a:r>
            <a:rPr lang="sr-Cyrl-RS" sz="2600" kern="1200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720542" y="1316164"/>
        <a:ext cx="6764675" cy="1023084"/>
      </dsp:txXfrm>
    </dsp:sp>
    <dsp:sp modelId="{88A398B5-BEFA-46C0-AE84-6C9F21F889FE}">
      <dsp:nvSpPr>
        <dsp:cNvPr id="0" name=""/>
        <dsp:cNvSpPr/>
      </dsp:nvSpPr>
      <dsp:spPr>
        <a:xfrm>
          <a:off x="1367145" y="2568668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1398975" y="2600498"/>
        <a:ext cx="6774954" cy="1023084"/>
      </dsp:txXfrm>
    </dsp:sp>
    <dsp:sp modelId="{CF267D51-108B-4A3A-BBFC-3FD68343E1C7}">
      <dsp:nvSpPr>
        <dsp:cNvPr id="0" name=""/>
        <dsp:cNvSpPr/>
      </dsp:nvSpPr>
      <dsp:spPr>
        <a:xfrm>
          <a:off x="2055858" y="3853003"/>
          <a:ext cx="8223432" cy="1086744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2087688" y="3884833"/>
        <a:ext cx="6764675" cy="1023084"/>
      </dsp:txXfrm>
    </dsp:sp>
    <dsp:sp modelId="{FAB46FAD-D838-4EBE-87C2-006547E47465}">
      <dsp:nvSpPr>
        <dsp:cNvPr id="0" name=""/>
        <dsp:cNvSpPr/>
      </dsp:nvSpPr>
      <dsp:spPr>
        <a:xfrm>
          <a:off x="7517048" y="832347"/>
          <a:ext cx="706383" cy="70638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7675984" y="832347"/>
        <a:ext cx="388511" cy="531553"/>
      </dsp:txXfrm>
    </dsp:sp>
    <dsp:sp modelId="{50D5F0F9-6938-448C-B43A-78457B59D030}">
      <dsp:nvSpPr>
        <dsp:cNvPr id="0" name=""/>
        <dsp:cNvSpPr/>
      </dsp:nvSpPr>
      <dsp:spPr>
        <a:xfrm>
          <a:off x="8205760" y="2116682"/>
          <a:ext cx="706383" cy="70638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870684"/>
            <a:satOff val="3763"/>
            <a:lumOff val="574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1870684"/>
              <a:satOff val="3763"/>
              <a:lumOff val="5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8364696" y="2116682"/>
        <a:ext cx="388511" cy="531553"/>
      </dsp:txXfrm>
    </dsp:sp>
    <dsp:sp modelId="{DA0DC3CF-9ABF-4EF3-A12E-17312086579E}">
      <dsp:nvSpPr>
        <dsp:cNvPr id="0" name=""/>
        <dsp:cNvSpPr/>
      </dsp:nvSpPr>
      <dsp:spPr>
        <a:xfrm>
          <a:off x="8884193" y="3401016"/>
          <a:ext cx="706383" cy="706383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9043129" y="3401016"/>
        <a:ext cx="388511" cy="53155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827D55-0E10-40E9-A93B-07AF3BBB77EC}">
      <dsp:nvSpPr>
        <dsp:cNvPr id="0" name=""/>
        <dsp:cNvSpPr/>
      </dsp:nvSpPr>
      <dsp:spPr>
        <a:xfrm>
          <a:off x="0" y="0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Имунски одговор нам обезбеђује меморију, која нас чини имуним на микроорганизме</a:t>
          </a:r>
          <a:r>
            <a:rPr lang="en-US" sz="2600" kern="1200" dirty="0">
              <a:latin typeface="Palatino Linotype" panose="02040502050505030304" pitchFamily="18" charset="0"/>
            </a:rPr>
            <a:t>.</a:t>
          </a:r>
        </a:p>
      </dsp:txBody>
      <dsp:txXfrm>
        <a:off x="31830" y="31830"/>
        <a:ext cx="6958919" cy="1023084"/>
      </dsp:txXfrm>
    </dsp:sp>
    <dsp:sp modelId="{AFE2D348-626C-4170-BD5A-CAA986EF4CF6}">
      <dsp:nvSpPr>
        <dsp:cNvPr id="0" name=""/>
        <dsp:cNvSpPr/>
      </dsp:nvSpPr>
      <dsp:spPr>
        <a:xfrm>
          <a:off x="688712" y="1284334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Једном стечена</a:t>
          </a:r>
          <a:r>
            <a:rPr lang="en-GB" sz="2600" kern="1200" dirty="0">
              <a:latin typeface="Palatino Linotype" panose="02040502050505030304" pitchFamily="18" charset="0"/>
            </a:rPr>
            <a:t>, </a:t>
          </a:r>
          <a:r>
            <a:rPr lang="sr-Cyrl-RS" sz="2600" kern="1200" dirty="0">
              <a:latin typeface="Palatino Linotype" panose="02040502050505030304" pitchFamily="18" charset="0"/>
            </a:rPr>
            <a:t>имуност нас штити до </a:t>
          </a:r>
          <a:r>
            <a:rPr lang="en-GB" sz="2600" kern="1200" dirty="0">
              <a:latin typeface="Palatino Linotype" panose="02040502050505030304" pitchFamily="18" charset="0"/>
            </a:rPr>
            <a:t>40 </a:t>
          </a:r>
          <a:r>
            <a:rPr lang="sr-Cyrl-RS" sz="2600" kern="1200" dirty="0">
              <a:latin typeface="Palatino Linotype" panose="02040502050505030304" pitchFamily="18" charset="0"/>
            </a:rPr>
            <a:t>година од истог микроорганизма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720542" y="1316164"/>
        <a:ext cx="6764675" cy="1023084"/>
      </dsp:txXfrm>
    </dsp:sp>
    <dsp:sp modelId="{88A398B5-BEFA-46C0-AE84-6C9F21F889FE}">
      <dsp:nvSpPr>
        <dsp:cNvPr id="0" name=""/>
        <dsp:cNvSpPr/>
      </dsp:nvSpPr>
      <dsp:spPr>
        <a:xfrm>
          <a:off x="1367145" y="2568668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је јатрогени начин стицања имуности (меморије)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1398975" y="2600498"/>
        <a:ext cx="6774954" cy="1023084"/>
      </dsp:txXfrm>
    </dsp:sp>
    <dsp:sp modelId="{CF267D51-108B-4A3A-BBFC-3FD68343E1C7}">
      <dsp:nvSpPr>
        <dsp:cNvPr id="0" name=""/>
        <dsp:cNvSpPr/>
      </dsp:nvSpPr>
      <dsp:spPr>
        <a:xfrm>
          <a:off x="2055858" y="3853003"/>
          <a:ext cx="8223432" cy="1086744"/>
        </a:xfrm>
        <a:prstGeom prst="roundRect">
          <a:avLst>
            <a:gd name="adj" fmla="val 10000"/>
          </a:avLst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600" kern="1200" dirty="0">
              <a:latin typeface="Palatino Linotype" panose="02040502050505030304" pitchFamily="18" charset="0"/>
            </a:rPr>
            <a:t>Вакцинација води ерадикацији инфективних болести</a:t>
          </a:r>
          <a:r>
            <a:rPr lang="en-GB" sz="2600" kern="1200" dirty="0">
              <a:latin typeface="Palatino Linotype" panose="02040502050505030304" pitchFamily="18" charset="0"/>
            </a:rPr>
            <a:t>.</a:t>
          </a:r>
          <a:endParaRPr lang="en-US" sz="2600" kern="1200" dirty="0">
            <a:latin typeface="Palatino Linotype" panose="02040502050505030304" pitchFamily="18" charset="0"/>
          </a:endParaRPr>
        </a:p>
      </dsp:txBody>
      <dsp:txXfrm>
        <a:off x="2087688" y="3884833"/>
        <a:ext cx="6764675" cy="1023084"/>
      </dsp:txXfrm>
    </dsp:sp>
    <dsp:sp modelId="{FAB46FAD-D838-4EBE-87C2-006547E47465}">
      <dsp:nvSpPr>
        <dsp:cNvPr id="0" name=""/>
        <dsp:cNvSpPr/>
      </dsp:nvSpPr>
      <dsp:spPr>
        <a:xfrm>
          <a:off x="7517048" y="832347"/>
          <a:ext cx="706383" cy="70638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7675984" y="832347"/>
        <a:ext cx="388511" cy="531553"/>
      </dsp:txXfrm>
    </dsp:sp>
    <dsp:sp modelId="{50D5F0F9-6938-448C-B43A-78457B59D030}">
      <dsp:nvSpPr>
        <dsp:cNvPr id="0" name=""/>
        <dsp:cNvSpPr/>
      </dsp:nvSpPr>
      <dsp:spPr>
        <a:xfrm>
          <a:off x="8205760" y="2116682"/>
          <a:ext cx="706383" cy="70638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870684"/>
            <a:satOff val="3763"/>
            <a:lumOff val="574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1870684"/>
              <a:satOff val="3763"/>
              <a:lumOff val="5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8364696" y="2116682"/>
        <a:ext cx="388511" cy="531553"/>
      </dsp:txXfrm>
    </dsp:sp>
    <dsp:sp modelId="{DA0DC3CF-9ABF-4EF3-A12E-17312086579E}">
      <dsp:nvSpPr>
        <dsp:cNvPr id="0" name=""/>
        <dsp:cNvSpPr/>
      </dsp:nvSpPr>
      <dsp:spPr>
        <a:xfrm>
          <a:off x="8884193" y="3401016"/>
          <a:ext cx="706383" cy="70638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3741368"/>
            <a:satOff val="7526"/>
            <a:lumOff val="1147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-3741368"/>
              <a:satOff val="7526"/>
              <a:lumOff val="11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/>
        </a:p>
      </dsp:txBody>
      <dsp:txXfrm>
        <a:off x="9043129" y="3401016"/>
        <a:ext cx="388511" cy="5315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u="sng" kern="1200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kern="12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106430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670791" y="1090682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085233" y="2128610"/>
          <a:ext cx="8082463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111610" y="2154987"/>
        <a:ext cx="6748024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u="sng" kern="1200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kern="12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106430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670791" y="1090682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085233" y="2128610"/>
          <a:ext cx="8082463" cy="900566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111610" y="2154987"/>
        <a:ext cx="6748024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0" y="0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u="sng" kern="1200" dirty="0">
              <a:latin typeface="Palatino Linotype" panose="02040502050505030304" pitchFamily="18" charset="0"/>
            </a:rPr>
            <a:t>Имунски одговор</a:t>
          </a:r>
          <a:r>
            <a:rPr lang="sr-Cyrl-RS" sz="2000" kern="1200" dirty="0">
              <a:latin typeface="Palatino Linotype" panose="02040502050505030304" pitchFamily="18" charset="0"/>
            </a:rPr>
            <a:t>: координисани одговор ћелија, ткива и молекула на инфективне микроорганизме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6377" y="26377"/>
        <a:ext cx="6646626" cy="847812"/>
      </dsp:txXfrm>
    </dsp:sp>
    <dsp:sp modelId="{F11995D5-2A9B-43C0-A700-1031CE42A24D}">
      <dsp:nvSpPr>
        <dsp:cNvPr id="0" name=""/>
        <dsp:cNvSpPr/>
      </dsp:nvSpPr>
      <dsp:spPr>
        <a:xfrm>
          <a:off x="644414" y="106430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Ако микроорганизам инфицира наше тело једном, велика је вероватноћа да ће покушати исто опет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670791" y="1090682"/>
        <a:ext cx="6411969" cy="847812"/>
      </dsp:txXfrm>
    </dsp:sp>
    <dsp:sp modelId="{64365E77-5B09-43EB-AD3A-0D1FB30B52D5}">
      <dsp:nvSpPr>
        <dsp:cNvPr id="0" name=""/>
        <dsp:cNvSpPr/>
      </dsp:nvSpPr>
      <dsp:spPr>
        <a:xfrm>
          <a:off x="1085233" y="2128610"/>
          <a:ext cx="8082463" cy="900566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Након великог ангажовања имунског система  да се елиминише инфекција први пут, била би штета да се исти поступак повавља изнова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111610" y="2154987"/>
        <a:ext cx="6748024" cy="847812"/>
      </dsp:txXfrm>
    </dsp:sp>
    <dsp:sp modelId="{FA73F1E2-46FD-495E-B8EA-61BDEB662AE9}">
      <dsp:nvSpPr>
        <dsp:cNvPr id="0" name=""/>
        <dsp:cNvSpPr/>
      </dsp:nvSpPr>
      <dsp:spPr>
        <a:xfrm>
          <a:off x="1923626" y="3192915"/>
          <a:ext cx="7694506" cy="900566"/>
        </a:xfrm>
        <a:prstGeom prst="roundRect">
          <a:avLst>
            <a:gd name="adj" fmla="val 10000"/>
          </a:avLst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Карактеристика имунског система је да памти инфективне микроорганизме против којих се борио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1950003" y="3219292"/>
        <a:ext cx="6411969" cy="847812"/>
      </dsp:txXfrm>
    </dsp:sp>
    <dsp:sp modelId="{BC0BF0B9-DA9F-4C8A-B76F-C674FE140716}">
      <dsp:nvSpPr>
        <dsp:cNvPr id="0" name=""/>
        <dsp:cNvSpPr/>
      </dsp:nvSpPr>
      <dsp:spPr>
        <a:xfrm>
          <a:off x="7109138" y="68975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40846" y="689751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53553" y="1754057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885261" y="1754057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388350" y="2818362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20058" y="2818362"/>
        <a:ext cx="321951" cy="4404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-38" y="647245"/>
          <a:ext cx="7790995" cy="1015082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9693" y="676976"/>
        <a:ext cx="6723929" cy="955620"/>
      </dsp:txXfrm>
    </dsp:sp>
    <dsp:sp modelId="{F11995D5-2A9B-43C0-A700-1031CE42A24D}">
      <dsp:nvSpPr>
        <dsp:cNvPr id="0" name=""/>
        <dsp:cNvSpPr/>
      </dsp:nvSpPr>
      <dsp:spPr>
        <a:xfrm>
          <a:off x="678078" y="1803949"/>
          <a:ext cx="7694506" cy="731835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699513" y="1825384"/>
        <a:ext cx="6421853" cy="688965"/>
      </dsp:txXfrm>
    </dsp:sp>
    <dsp:sp modelId="{64365E77-5B09-43EB-AD3A-0D1FB30B52D5}">
      <dsp:nvSpPr>
        <dsp:cNvPr id="0" name=""/>
        <dsp:cNvSpPr/>
      </dsp:nvSpPr>
      <dsp:spPr>
        <a:xfrm>
          <a:off x="1293792" y="2687218"/>
          <a:ext cx="7694506" cy="368070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304572" y="2697998"/>
        <a:ext cx="6452781" cy="346510"/>
      </dsp:txXfrm>
    </dsp:sp>
    <dsp:sp modelId="{FA73F1E2-46FD-495E-B8EA-61BDEB662AE9}">
      <dsp:nvSpPr>
        <dsp:cNvPr id="0" name=""/>
        <dsp:cNvSpPr/>
      </dsp:nvSpPr>
      <dsp:spPr>
        <a:xfrm>
          <a:off x="1947748" y="3217334"/>
          <a:ext cx="7694506" cy="661258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967116" y="3236702"/>
        <a:ext cx="6425987" cy="622522"/>
      </dsp:txXfrm>
    </dsp:sp>
    <dsp:sp modelId="{BC0BF0B9-DA9F-4C8A-B76F-C674FE140716}">
      <dsp:nvSpPr>
        <dsp:cNvPr id="0" name=""/>
        <dsp:cNvSpPr/>
      </dsp:nvSpPr>
      <dsp:spPr>
        <a:xfrm>
          <a:off x="7133260" y="71838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64968" y="718380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77675" y="1782686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909383" y="1782686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412472" y="284699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44180" y="2846991"/>
        <a:ext cx="321951" cy="4404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-38" y="647245"/>
          <a:ext cx="7790995" cy="10150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9693" y="676976"/>
        <a:ext cx="6723929" cy="955620"/>
      </dsp:txXfrm>
    </dsp:sp>
    <dsp:sp modelId="{F11995D5-2A9B-43C0-A700-1031CE42A24D}">
      <dsp:nvSpPr>
        <dsp:cNvPr id="0" name=""/>
        <dsp:cNvSpPr/>
      </dsp:nvSpPr>
      <dsp:spPr>
        <a:xfrm>
          <a:off x="678078" y="1803949"/>
          <a:ext cx="7694506" cy="731835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699513" y="1825384"/>
        <a:ext cx="6421853" cy="688965"/>
      </dsp:txXfrm>
    </dsp:sp>
    <dsp:sp modelId="{64365E77-5B09-43EB-AD3A-0D1FB30B52D5}">
      <dsp:nvSpPr>
        <dsp:cNvPr id="0" name=""/>
        <dsp:cNvSpPr/>
      </dsp:nvSpPr>
      <dsp:spPr>
        <a:xfrm>
          <a:off x="1293792" y="2687218"/>
          <a:ext cx="7694506" cy="368070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304572" y="2697998"/>
        <a:ext cx="6452781" cy="346510"/>
      </dsp:txXfrm>
    </dsp:sp>
    <dsp:sp modelId="{FA73F1E2-46FD-495E-B8EA-61BDEB662AE9}">
      <dsp:nvSpPr>
        <dsp:cNvPr id="0" name=""/>
        <dsp:cNvSpPr/>
      </dsp:nvSpPr>
      <dsp:spPr>
        <a:xfrm>
          <a:off x="1947748" y="3217334"/>
          <a:ext cx="7694506" cy="661258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967116" y="3236702"/>
        <a:ext cx="6425987" cy="622522"/>
      </dsp:txXfrm>
    </dsp:sp>
    <dsp:sp modelId="{BC0BF0B9-DA9F-4C8A-B76F-C674FE140716}">
      <dsp:nvSpPr>
        <dsp:cNvPr id="0" name=""/>
        <dsp:cNvSpPr/>
      </dsp:nvSpPr>
      <dsp:spPr>
        <a:xfrm>
          <a:off x="7133260" y="71838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64968" y="718380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77675" y="1782686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909383" y="1782686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412472" y="284699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44180" y="2846991"/>
        <a:ext cx="321951" cy="4404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-38" y="647245"/>
          <a:ext cx="7790995" cy="10150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9693" y="676976"/>
        <a:ext cx="6723929" cy="955620"/>
      </dsp:txXfrm>
    </dsp:sp>
    <dsp:sp modelId="{F11995D5-2A9B-43C0-A700-1031CE42A24D}">
      <dsp:nvSpPr>
        <dsp:cNvPr id="0" name=""/>
        <dsp:cNvSpPr/>
      </dsp:nvSpPr>
      <dsp:spPr>
        <a:xfrm>
          <a:off x="678078" y="1803949"/>
          <a:ext cx="7694506" cy="731835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699513" y="1825384"/>
        <a:ext cx="6421853" cy="688965"/>
      </dsp:txXfrm>
    </dsp:sp>
    <dsp:sp modelId="{64365E77-5B09-43EB-AD3A-0D1FB30B52D5}">
      <dsp:nvSpPr>
        <dsp:cNvPr id="0" name=""/>
        <dsp:cNvSpPr/>
      </dsp:nvSpPr>
      <dsp:spPr>
        <a:xfrm>
          <a:off x="1293792" y="2687218"/>
          <a:ext cx="7694506" cy="368070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304572" y="2697998"/>
        <a:ext cx="6452781" cy="346510"/>
      </dsp:txXfrm>
    </dsp:sp>
    <dsp:sp modelId="{FA73F1E2-46FD-495E-B8EA-61BDEB662AE9}">
      <dsp:nvSpPr>
        <dsp:cNvPr id="0" name=""/>
        <dsp:cNvSpPr/>
      </dsp:nvSpPr>
      <dsp:spPr>
        <a:xfrm>
          <a:off x="1947748" y="3217334"/>
          <a:ext cx="7694506" cy="661258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967116" y="3236702"/>
        <a:ext cx="6425987" cy="622522"/>
      </dsp:txXfrm>
    </dsp:sp>
    <dsp:sp modelId="{BC0BF0B9-DA9F-4C8A-B76F-C674FE140716}">
      <dsp:nvSpPr>
        <dsp:cNvPr id="0" name=""/>
        <dsp:cNvSpPr/>
      </dsp:nvSpPr>
      <dsp:spPr>
        <a:xfrm>
          <a:off x="7133260" y="71838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64968" y="718380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77675" y="1782686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909383" y="1782686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412472" y="284699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44180" y="2846991"/>
        <a:ext cx="321951" cy="4404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-38" y="647245"/>
          <a:ext cx="7790995" cy="10150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9693" y="676976"/>
        <a:ext cx="6723929" cy="955620"/>
      </dsp:txXfrm>
    </dsp:sp>
    <dsp:sp modelId="{F11995D5-2A9B-43C0-A700-1031CE42A24D}">
      <dsp:nvSpPr>
        <dsp:cNvPr id="0" name=""/>
        <dsp:cNvSpPr/>
      </dsp:nvSpPr>
      <dsp:spPr>
        <a:xfrm>
          <a:off x="678078" y="1803949"/>
          <a:ext cx="7694506" cy="731835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699513" y="1825384"/>
        <a:ext cx="6421853" cy="688965"/>
      </dsp:txXfrm>
    </dsp:sp>
    <dsp:sp modelId="{64365E77-5B09-43EB-AD3A-0D1FB30B52D5}">
      <dsp:nvSpPr>
        <dsp:cNvPr id="0" name=""/>
        <dsp:cNvSpPr/>
      </dsp:nvSpPr>
      <dsp:spPr>
        <a:xfrm>
          <a:off x="1293792" y="2687218"/>
          <a:ext cx="7694506" cy="368070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304572" y="2697998"/>
        <a:ext cx="6452781" cy="346510"/>
      </dsp:txXfrm>
    </dsp:sp>
    <dsp:sp modelId="{FA73F1E2-46FD-495E-B8EA-61BDEB662AE9}">
      <dsp:nvSpPr>
        <dsp:cNvPr id="0" name=""/>
        <dsp:cNvSpPr/>
      </dsp:nvSpPr>
      <dsp:spPr>
        <a:xfrm>
          <a:off x="1947748" y="3217334"/>
          <a:ext cx="7694506" cy="661258"/>
        </a:xfrm>
        <a:prstGeom prst="roundRect">
          <a:avLst>
            <a:gd name="adj" fmla="val 10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967116" y="3236702"/>
        <a:ext cx="6425987" cy="622522"/>
      </dsp:txXfrm>
    </dsp:sp>
    <dsp:sp modelId="{BC0BF0B9-DA9F-4C8A-B76F-C674FE140716}">
      <dsp:nvSpPr>
        <dsp:cNvPr id="0" name=""/>
        <dsp:cNvSpPr/>
      </dsp:nvSpPr>
      <dsp:spPr>
        <a:xfrm>
          <a:off x="7133260" y="71838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64968" y="718380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77675" y="1782686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909383" y="1782686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412472" y="284699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44180" y="2846991"/>
        <a:ext cx="321951" cy="4404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F2A0-29EA-4F28-B77C-80092558BA58}">
      <dsp:nvSpPr>
        <dsp:cNvPr id="0" name=""/>
        <dsp:cNvSpPr/>
      </dsp:nvSpPr>
      <dsp:spPr>
        <a:xfrm>
          <a:off x="-38" y="647245"/>
          <a:ext cx="7790995" cy="10150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latin typeface="Palatino Linotype" panose="02040502050505030304" pitchFamily="18" charset="0"/>
            </a:rPr>
            <a:t>На крају борбе између имунског система и инфекције, неке имунске ћелије се претварају у Меморијске лимфоците</a:t>
          </a:r>
          <a:endParaRPr lang="en-US" sz="2000" kern="1200" dirty="0">
            <a:latin typeface="Palatino Linotype" panose="02040502050505030304" pitchFamily="18" charset="0"/>
          </a:endParaRPr>
        </a:p>
      </dsp:txBody>
      <dsp:txXfrm>
        <a:off x="29693" y="676976"/>
        <a:ext cx="6723929" cy="955620"/>
      </dsp:txXfrm>
    </dsp:sp>
    <dsp:sp modelId="{F11995D5-2A9B-43C0-A700-1031CE42A24D}">
      <dsp:nvSpPr>
        <dsp:cNvPr id="0" name=""/>
        <dsp:cNvSpPr/>
      </dsp:nvSpPr>
      <dsp:spPr>
        <a:xfrm>
          <a:off x="678078" y="1803949"/>
          <a:ext cx="7694506" cy="731835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Меморијски лимфоцити памте микрорганизме против којих су се борили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699513" y="1825384"/>
        <a:ext cx="6421853" cy="688965"/>
      </dsp:txXfrm>
    </dsp:sp>
    <dsp:sp modelId="{64365E77-5B09-43EB-AD3A-0D1FB30B52D5}">
      <dsp:nvSpPr>
        <dsp:cNvPr id="0" name=""/>
        <dsp:cNvSpPr/>
      </dsp:nvSpPr>
      <dsp:spPr>
        <a:xfrm>
          <a:off x="1293792" y="2687218"/>
          <a:ext cx="7694506" cy="368070"/>
        </a:xfrm>
        <a:prstGeom prst="roundRect">
          <a:avLst>
            <a:gd name="adj" fmla="val 10000"/>
          </a:avLst>
        </a:prstGeom>
        <a:solidFill>
          <a:schemeClr val="accent2">
            <a:hueOff val="-1808300"/>
            <a:satOff val="-1104"/>
            <a:lumOff val="43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Живе у нашем телу дуго 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(40 </a:t>
          </a: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година</a:t>
          </a:r>
          <a:r>
            <a:rPr lang="en-GB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)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304572" y="2697998"/>
        <a:ext cx="6452781" cy="346510"/>
      </dsp:txXfrm>
    </dsp:sp>
    <dsp:sp modelId="{FA73F1E2-46FD-495E-B8EA-61BDEB662AE9}">
      <dsp:nvSpPr>
        <dsp:cNvPr id="0" name=""/>
        <dsp:cNvSpPr/>
      </dsp:nvSpPr>
      <dsp:spPr>
        <a:xfrm>
          <a:off x="1947748" y="3217334"/>
          <a:ext cx="7694506" cy="661258"/>
        </a:xfrm>
        <a:prstGeom prst="roundRect">
          <a:avLst>
            <a:gd name="adj" fmla="val 10000"/>
          </a:avLst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000" kern="1200" dirty="0">
              <a:solidFill>
                <a:schemeClr val="bg1"/>
              </a:solidFill>
              <a:effectLst/>
              <a:latin typeface="Palatino Linotype" panose="02040502050505030304" pitchFamily="18" charset="0"/>
              <a:ea typeface="Calibri" panose="020F0502020204030204" pitchFamily="34" charset="0"/>
            </a:rPr>
            <a:t>Остају у приправности да брзо препознају и нападну сваки микроорганизам који се врати</a:t>
          </a:r>
          <a:endParaRPr lang="en-US" sz="2000" kern="1200" dirty="0">
            <a:solidFill>
              <a:schemeClr val="bg1"/>
            </a:solidFill>
            <a:latin typeface="Palatino Linotype" panose="02040502050505030304" pitchFamily="18" charset="0"/>
          </a:endParaRPr>
        </a:p>
      </dsp:txBody>
      <dsp:txXfrm>
        <a:off x="1967116" y="3236702"/>
        <a:ext cx="6425987" cy="622522"/>
      </dsp:txXfrm>
    </dsp:sp>
    <dsp:sp modelId="{BC0BF0B9-DA9F-4C8A-B76F-C674FE140716}">
      <dsp:nvSpPr>
        <dsp:cNvPr id="0" name=""/>
        <dsp:cNvSpPr/>
      </dsp:nvSpPr>
      <dsp:spPr>
        <a:xfrm>
          <a:off x="7133260" y="718380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264968" y="718380"/>
        <a:ext cx="321951" cy="440489"/>
      </dsp:txXfrm>
    </dsp:sp>
    <dsp:sp modelId="{BA190ED4-1F98-4446-84D5-BC62C9FDB7EF}">
      <dsp:nvSpPr>
        <dsp:cNvPr id="0" name=""/>
        <dsp:cNvSpPr/>
      </dsp:nvSpPr>
      <dsp:spPr>
        <a:xfrm>
          <a:off x="7777675" y="1782686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7909383" y="1782686"/>
        <a:ext cx="321951" cy="440489"/>
      </dsp:txXfrm>
    </dsp:sp>
    <dsp:sp modelId="{B0074B79-8CC2-4F7E-BFB3-E1EFC003B517}">
      <dsp:nvSpPr>
        <dsp:cNvPr id="0" name=""/>
        <dsp:cNvSpPr/>
      </dsp:nvSpPr>
      <dsp:spPr>
        <a:xfrm>
          <a:off x="8412472" y="2846991"/>
          <a:ext cx="585367" cy="585367"/>
        </a:xfrm>
        <a:prstGeom prst="downArrow">
          <a:avLst>
            <a:gd name="adj1" fmla="val 55000"/>
            <a:gd name="adj2" fmla="val 45000"/>
          </a:avLst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/>
        </a:p>
      </dsp:txBody>
      <dsp:txXfrm>
        <a:off x="8544180" y="2846991"/>
        <a:ext cx="321951" cy="440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419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811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825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090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4454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835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780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47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138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741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19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187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90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39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83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649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D7E08-A1FD-4D8E-9520-9F618D181C13}" type="datetimeFigureOut">
              <a:rPr lang="en-GB" smtClean="0"/>
              <a:t>19/12/2022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ADA9B56-1C33-4237-B720-ECC5D61CBF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39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3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4.jp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4.jp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4.jp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6.jp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rs/url?sa=i&amp;rct=j&amp;q=luj+paster&amp;source=images&amp;cd=&amp;cad=rja&amp;docid=LPoRHAVEii6zjM&amp;tbnid=6G-n3lEFfAFjtM:&amp;ved=0CAUQjRw&amp;url=http://www.navidiku.rs/magazin/zabava/luj-paster-vakcinom-protiv-besnila_12390/&amp;ei=cBGmUeaYJYWR0AWlkIC4Ag&amp;bvm=bv.47008514,d.bGE&amp;psig=AFQjCNGWGYdvjh2ovfFXNlnXpfYmGfYDiA&amp;ust=1369924313161049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8.jp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66C08-2130-4129-B5E1-8A1BEECD28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579" y="1896769"/>
            <a:ext cx="9871969" cy="2222046"/>
          </a:xfrm>
        </p:spPr>
        <p:txBody>
          <a:bodyPr anchor="ctr">
            <a:noAutofit/>
          </a:bodyPr>
          <a:lstStyle/>
          <a:p>
            <a:pPr algn="ctr"/>
            <a:r>
              <a:rPr lang="sr-Cyrl-RS" i="1" dirty="0">
                <a:latin typeface="Palatino Linotype" panose="02040502050505030304" pitchFamily="18" charset="0"/>
              </a:rPr>
              <a:t>ВАКЦИНЕ</a:t>
            </a:r>
            <a:endParaRPr lang="en-GB" i="1" dirty="0">
              <a:latin typeface="Palatino Linotype" panose="02040502050505030304" pitchFamily="18" charset="0"/>
            </a:endParaRPr>
          </a:p>
        </p:txBody>
      </p:sp>
      <p:pic>
        <p:nvPicPr>
          <p:cNvPr id="20" name="Picture 3">
            <a:extLst>
              <a:ext uri="{FF2B5EF4-FFF2-40B4-BE49-F238E27FC236}">
                <a16:creationId xmlns:a16="http://schemas.microsoft.com/office/drawing/2014/main" id="{AA5515E1-A110-474D-B9AB-BC217FF75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9998" y="-8914"/>
            <a:ext cx="799871" cy="115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947B11C1-DA89-4970-874C-CB32772FB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170" y="47194"/>
            <a:ext cx="742148" cy="105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Subtitle 2">
            <a:extLst>
              <a:ext uri="{FF2B5EF4-FFF2-40B4-BE49-F238E27FC236}">
                <a16:creationId xmlns:a16="http://schemas.microsoft.com/office/drawing/2014/main" id="{4E91695E-E0EE-425C-B1A6-A420863C0ADA}"/>
              </a:ext>
            </a:extLst>
          </p:cNvPr>
          <p:cNvSpPr txBox="1">
            <a:spLocks/>
          </p:cNvSpPr>
          <p:nvPr/>
        </p:nvSpPr>
        <p:spPr>
          <a:xfrm>
            <a:off x="2085975" y="47194"/>
            <a:ext cx="6736671" cy="10422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sz="2000" dirty="0">
                <a:solidFill>
                  <a:schemeClr val="tx2"/>
                </a:solidFill>
                <a:latin typeface="Palatino Linotype" panose="02040502050505030304" pitchFamily="18" charset="0"/>
              </a:rPr>
              <a:t>УНИВЕРЗИТЕТ У КРАГУЈЕВЦУ</a:t>
            </a:r>
            <a:endParaRPr lang="en-US" sz="2000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sr-Cyrl-RS" sz="2000" dirty="0">
                <a:solidFill>
                  <a:schemeClr val="tx2"/>
                </a:solidFill>
                <a:latin typeface="Palatino Linotype" panose="02040502050505030304" pitchFamily="18" charset="0"/>
              </a:rPr>
              <a:t>ФАКУЛТЕТ МЕДИЦИНСКИХ НАУКА</a:t>
            </a:r>
            <a:endParaRPr lang="en-GB" sz="2000" dirty="0">
              <a:solidFill>
                <a:schemeClr val="tx2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354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62141" y="26914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93856DE5-35F4-2927-2E7A-3E1EFFDC5821}"/>
              </a:ext>
            </a:extLst>
          </p:cNvPr>
          <p:cNvSpPr txBox="1">
            <a:spLocks/>
          </p:cNvSpPr>
          <p:nvPr/>
        </p:nvSpPr>
        <p:spPr>
          <a:xfrm>
            <a:off x="62141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одговор- настанак меморијских лимфоцита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9EE9005-427C-C55B-DB78-A1F77AD13C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21" t="3475" r="687"/>
          <a:stretch/>
        </p:blipFill>
        <p:spPr>
          <a:xfrm>
            <a:off x="497888" y="603677"/>
            <a:ext cx="8979718" cy="25404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8D43868-F975-9D62-F677-F9E4B938D3E1}"/>
              </a:ext>
            </a:extLst>
          </p:cNvPr>
          <p:cNvSpPr txBox="1"/>
          <p:nvPr/>
        </p:nvSpPr>
        <p:spPr>
          <a:xfrm>
            <a:off x="2622102" y="6578617"/>
            <a:ext cx="61436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200" i="1" dirty="0">
                <a:latin typeface="Palatino Linotype" panose="02040502050505030304" pitchFamily="18" charset="0"/>
              </a:rPr>
              <a:t>Преузето из</a:t>
            </a:r>
            <a:r>
              <a:rPr lang="en-US" sz="1200" i="1" dirty="0">
                <a:latin typeface="Palatino Linotype" panose="02040502050505030304" pitchFamily="18" charset="0"/>
              </a:rPr>
              <a:t>: Abul K Abbas.</a:t>
            </a:r>
            <a:r>
              <a:rPr lang="sr-Latn-RS" sz="1200" i="1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200" i="1" dirty="0">
                <a:latin typeface="Palatino Linotype" panose="02040502050505030304" pitchFamily="18" charset="0"/>
              </a:rPr>
              <a:t>y. Elsevier 2019.</a:t>
            </a:r>
            <a:endParaRPr lang="en-GB" sz="12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73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8203218"/>
              </p:ext>
            </p:extLst>
          </p:nvPr>
        </p:nvGraphicFramePr>
        <p:xfrm>
          <a:off x="175683" y="5959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E62687F-ED67-EEB5-17B1-A187AB2C26E5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Примарни</a:t>
            </a:r>
            <a:r>
              <a:rPr lang="en-US" sz="3000" i="1">
                <a:latin typeface="Palatino Linotype" panose="02040502050505030304" pitchFamily="18" charset="0"/>
              </a:rPr>
              <a:t> vs. </a:t>
            </a:r>
            <a:r>
              <a:rPr lang="sr-Cyrl-RS" sz="3000" i="1">
                <a:latin typeface="Palatino Linotype" panose="02040502050505030304" pitchFamily="18" charset="0"/>
              </a:rPr>
              <a:t>Секундарни 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D1AE6C8-6718-A84A-931E-BFF17EAE79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14" y="3483122"/>
            <a:ext cx="6380103" cy="3368963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66F7914-3F0D-CAC4-4171-12C166A9963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6420679" y="5167603"/>
            <a:ext cx="1314326" cy="129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49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175683" y="5959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E62687F-ED67-EEB5-17B1-A187AB2C26E5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Примарни</a:t>
            </a:r>
            <a:r>
              <a:rPr lang="en-US" sz="3000" i="1">
                <a:latin typeface="Palatino Linotype" panose="02040502050505030304" pitchFamily="18" charset="0"/>
              </a:rPr>
              <a:t> vs. </a:t>
            </a:r>
            <a:r>
              <a:rPr lang="sr-Cyrl-RS" sz="3000" i="1">
                <a:latin typeface="Palatino Linotype" panose="02040502050505030304" pitchFamily="18" charset="0"/>
              </a:rPr>
              <a:t>Секундарни 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D1AE6C8-6718-A84A-931E-BFF17EAE79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14" y="3483122"/>
            <a:ext cx="6380103" cy="3368963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66F7914-3F0D-CAC4-4171-12C166A9963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6420679" y="5167603"/>
            <a:ext cx="1314326" cy="129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79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175683" y="5959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E62687F-ED67-EEB5-17B1-A187AB2C26E5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Примарни</a:t>
            </a:r>
            <a:r>
              <a:rPr lang="en-US" sz="3000" i="1">
                <a:latin typeface="Palatino Linotype" panose="02040502050505030304" pitchFamily="18" charset="0"/>
              </a:rPr>
              <a:t> vs. </a:t>
            </a:r>
            <a:r>
              <a:rPr lang="sr-Cyrl-RS" sz="3000" i="1">
                <a:latin typeface="Palatino Linotype" panose="02040502050505030304" pitchFamily="18" charset="0"/>
              </a:rPr>
              <a:t>Секундарни 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D1AE6C8-6718-A84A-931E-BFF17EAE79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14" y="3483122"/>
            <a:ext cx="6380103" cy="3368963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66F7914-3F0D-CAC4-4171-12C166A9963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6420679" y="5167603"/>
            <a:ext cx="1314326" cy="129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02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3769022"/>
              </p:ext>
            </p:extLst>
          </p:nvPr>
        </p:nvGraphicFramePr>
        <p:xfrm>
          <a:off x="312901" y="770130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7124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312901" y="770130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3C90F0D-07BE-84B0-08AB-828657CFCFE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" t="16304" r="5073" b="15000"/>
          <a:stretch/>
        </p:blipFill>
        <p:spPr>
          <a:xfrm>
            <a:off x="3086100" y="4925416"/>
            <a:ext cx="3853464" cy="192065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7091A81-CEA5-4FF6-B641-DD59EF708001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 dirty="0">
                <a:latin typeface="Palatino Linotype" panose="02040502050505030304" pitchFamily="18" charset="0"/>
              </a:rPr>
              <a:t>Вакцине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704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>
            <a:extLst>
              <a:ext uri="{FF2B5EF4-FFF2-40B4-BE49-F238E27FC236}">
                <a16:creationId xmlns:a16="http://schemas.microsoft.com/office/drawing/2014/main" id="{D92DAC82-D71B-9783-EE71-B30D8F447A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2669" y="401868"/>
            <a:ext cx="8569325" cy="5688013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Прва вакцина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: </a:t>
            </a:r>
            <a:r>
              <a:rPr lang="ru-RU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против великих богиња</a:t>
            </a:r>
            <a:endParaRPr lang="en-GB" altLang="en-US" sz="2400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endParaRPr lang="sr-Cyrl-CS" altLang="en-US" sz="2400" dirty="0">
              <a:solidFill>
                <a:srgbClr val="FF3399"/>
              </a:solidFill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endParaRPr lang="en-GB" altLang="en-US" sz="2400" dirty="0">
              <a:solidFill>
                <a:srgbClr val="FF3399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Едвард Џенер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(1749 - 1823)</a:t>
            </a:r>
          </a:p>
          <a:p>
            <a:pPr algn="ctr">
              <a:buFontTx/>
              <a:buNone/>
            </a:pPr>
            <a:endParaRPr lang="sr-Cyrl-C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	</a:t>
            </a:r>
          </a:p>
          <a:p>
            <a:pPr>
              <a:buFontTx/>
              <a:buNone/>
            </a:pP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1796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: 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Џејмс Фипс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примио прву вакцину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</a:p>
          <a:p>
            <a:pPr>
              <a:buFontTx/>
              <a:buNone/>
            </a:pP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		</a:t>
            </a:r>
          </a:p>
          <a:p>
            <a:pPr>
              <a:buFontTx/>
              <a:buNone/>
            </a:pPr>
            <a:r>
              <a:rPr lang="en-GB" altLang="en-US" sz="2400" dirty="0">
                <a:solidFill>
                  <a:schemeClr val="tx2"/>
                </a:solidFill>
                <a:latin typeface="Palatino Linotype" panose="02040502050505030304" pitchFamily="18" charset="0"/>
              </a:rPr>
              <a:t>1798: “An Inquiry into the Causes and Effects of the </a:t>
            </a:r>
            <a:r>
              <a:rPr lang="en-GB" altLang="en-US" sz="2400" dirty="0" err="1">
                <a:solidFill>
                  <a:schemeClr val="tx2"/>
                </a:solidFill>
                <a:latin typeface="Palatino Linotype" panose="02040502050505030304" pitchFamily="18" charset="0"/>
              </a:rPr>
              <a:t>Variolae</a:t>
            </a:r>
            <a:r>
              <a:rPr lang="en-GB" altLang="en-US" sz="2400" dirty="0">
                <a:solidFill>
                  <a:schemeClr val="tx2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chemeClr val="tx2"/>
                </a:solidFill>
                <a:latin typeface="Palatino Linotype" panose="02040502050505030304" pitchFamily="18" charset="0"/>
              </a:rPr>
              <a:t>Vaccinae</a:t>
            </a:r>
            <a:r>
              <a:rPr lang="en-GB" altLang="en-US" sz="2400" dirty="0">
                <a:solidFill>
                  <a:schemeClr val="tx2"/>
                </a:solidFill>
                <a:latin typeface="Palatino Linotype" panose="02040502050505030304" pitchFamily="18" charset="0"/>
              </a:rPr>
              <a:t>, a Disease Discovered in some of the Western Counties of England, particularly Gloucestershire, and Known by the Name of the Cow Pox”</a:t>
            </a:r>
          </a:p>
        </p:txBody>
      </p:sp>
      <p:pic>
        <p:nvPicPr>
          <p:cNvPr id="3075" name="Picture 4">
            <a:extLst>
              <a:ext uri="{FF2B5EF4-FFF2-40B4-BE49-F238E27FC236}">
                <a16:creationId xmlns:a16="http://schemas.microsoft.com/office/drawing/2014/main" id="{7A7A35F3-4F55-578B-96FC-A2C12FA45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981" y="1052514"/>
            <a:ext cx="207803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>
            <a:extLst>
              <a:ext uri="{FF2B5EF4-FFF2-40B4-BE49-F238E27FC236}">
                <a16:creationId xmlns:a16="http://schemas.microsoft.com/office/drawing/2014/main" id="{C5CB80FC-D6B0-C2F0-3A65-EE8BAED945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3336" y="541339"/>
            <a:ext cx="7847013" cy="5767387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Прве бактеријске вакцине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endParaRPr lang="en-GB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Луј Пастер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(</a:t>
            </a:r>
            <a:r>
              <a:rPr lang="sr-Latn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1822 – 1895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)</a:t>
            </a:r>
          </a:p>
          <a:p>
            <a:pPr>
              <a:buFontTx/>
              <a:buNone/>
            </a:pPr>
            <a:endParaRPr lang="sr-Cyrl-C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1879</a:t>
            </a:r>
            <a:r>
              <a:rPr lang="sr-Cyrl-CS" altLang="en-US" sz="2400" dirty="0">
                <a:latin typeface="Palatino Linotype" panose="02040502050505030304" pitchFamily="18" charset="0"/>
              </a:rPr>
              <a:t>: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вакцина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за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заштиту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живине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кокошије</a:t>
            </a: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колере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1881</a:t>
            </a:r>
            <a:r>
              <a:rPr lang="sr-Cyrl-CS" altLang="en-US" sz="2400" dirty="0">
                <a:latin typeface="Palatino Linotype" panose="02040502050505030304" pitchFamily="18" charset="0"/>
              </a:rPr>
              <a:t>: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вакцина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за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заштиту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sr-Cyrl-CS" altLang="en-US" sz="2400" dirty="0">
                <a:latin typeface="Palatino Linotype" panose="02040502050505030304" pitchFamily="18" charset="0"/>
              </a:rPr>
              <a:t>крава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антракса</a:t>
            </a:r>
            <a:endParaRPr lang="sr-Cyrl-CS" altLang="en-US" sz="2400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endParaRPr lang="sr-Cyrl-CS" altLang="en-US" sz="2400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18</a:t>
            </a: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85</a:t>
            </a:r>
            <a:r>
              <a:rPr lang="sr-Cyrl-CS" altLang="en-US" sz="2400" dirty="0">
                <a:latin typeface="Palatino Linotype" panose="02040502050505030304" pitchFamily="18" charset="0"/>
              </a:rPr>
              <a:t>: </a:t>
            </a:r>
            <a:r>
              <a:rPr lang="ru-RU" altLang="en-US" sz="2400" dirty="0">
                <a:latin typeface="Palatino Linotype" panose="02040502050505030304" pitchFamily="18" charset="0"/>
              </a:rPr>
              <a:t>вакцина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против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ru-RU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беснила</a:t>
            </a:r>
          </a:p>
          <a:p>
            <a:pPr lvl="2">
              <a:buFontTx/>
              <a:buNone/>
            </a:pP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Јозеф Мајер</a:t>
            </a:r>
            <a:endParaRPr lang="en-GB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099" name="Picture 2" descr="http://www.navidiku.rs/magazin/wp-content/uploads/2009/09/luj_paster-247x300.jpg">
            <a:hlinkClick r:id="rId2"/>
            <a:extLst>
              <a:ext uri="{FF2B5EF4-FFF2-40B4-BE49-F238E27FC236}">
                <a16:creationId xmlns:a16="http://schemas.microsoft.com/office/drawing/2014/main" id="{A7B189F0-DB27-9EDC-090F-2470B8B37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540" y="9972"/>
            <a:ext cx="217487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A06CEBF-D6E1-0F30-BD44-73414AD65B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088" y="1071789"/>
            <a:ext cx="8686800" cy="489743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Clr>
                <a:srgbClr val="95B3D7"/>
              </a:buClr>
              <a:buFont typeface="Wingdings" panose="05000000000000000000" pitchFamily="2" charset="2"/>
              <a:buNone/>
              <a:defRPr/>
            </a:pP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anose="02040502050505030304" pitchFamily="18" charset="0"/>
              </a:rPr>
              <a:t> </a:t>
            </a:r>
            <a:r>
              <a:rPr lang="en-GB" altLang="en-US" sz="2400" b="1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серумска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b="1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антитела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 (IgG </a:t>
            </a:r>
            <a:r>
              <a:rPr lang="sr-Cyrl-CS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и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 IgM)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GB" altLang="en-US" sz="2400" dirty="0">
                <a:latin typeface="Palatino Linotype" panose="02040502050505030304" pitchFamily="18" charset="0"/>
              </a:rPr>
              <a:t>	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за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екстрацелуларне</a:t>
            </a: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бактерије</a:t>
            </a:r>
            <a:r>
              <a:rPr lang="en-GB" altLang="en-US" sz="2400" dirty="0">
                <a:latin typeface="Palatino Linotype" panose="02040502050505030304" pitchFamily="18" charset="0"/>
              </a:rPr>
              <a:t> (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опсонизација</a:t>
            </a:r>
            <a:r>
              <a:rPr lang="en-GB" altLang="en-US" sz="2400" dirty="0">
                <a:latin typeface="Palatino Linotype" panose="02040502050505030304" pitchFamily="18" charset="0"/>
              </a:rPr>
              <a:t>,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фагоцитоза</a:t>
            </a:r>
            <a:r>
              <a:rPr lang="en-GB" altLang="en-US" sz="2400" dirty="0">
                <a:latin typeface="Palatino Linotype" panose="02040502050505030304" pitchFamily="18" charset="0"/>
              </a:rPr>
              <a:t>,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комплемент</a:t>
            </a:r>
            <a:r>
              <a:rPr lang="en-GB" altLang="en-US" sz="2400" dirty="0">
                <a:latin typeface="Palatino Linotype" panose="02040502050505030304" pitchFamily="18" charset="0"/>
              </a:rPr>
              <a:t>),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бактеријске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егзотоксине</a:t>
            </a:r>
            <a:r>
              <a:rPr lang="sr-Cyrl-CS" altLang="en-US" sz="2400" dirty="0">
                <a:latin typeface="Palatino Linotype" panose="02040502050505030304" pitchFamily="18" charset="0"/>
              </a:rPr>
              <a:t> (неутрализација)</a:t>
            </a:r>
            <a:r>
              <a:rPr lang="en-GB" altLang="en-US" sz="2400" dirty="0">
                <a:latin typeface="Palatino Linotype" panose="02040502050505030304" pitchFamily="18" charset="0"/>
              </a:rPr>
              <a:t> и </a:t>
            </a: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вирусе</a:t>
            </a:r>
            <a:r>
              <a:rPr lang="sr-Cyrl-CS" altLang="en-US" sz="2400" dirty="0">
                <a:latin typeface="Palatino Linotype" panose="02040502050505030304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95B3D7"/>
              </a:buClr>
              <a:buFont typeface="Wingdings" panose="05000000000000000000" pitchFamily="2" charset="2"/>
              <a:buNone/>
              <a:defRPr/>
            </a:pPr>
            <a:r>
              <a:rPr lang="sr-Cyrl-CS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b="1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мукозна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b="1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антитела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 (IgA)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GB" altLang="en-US" sz="2400" dirty="0">
                <a:latin typeface="Palatino Linotype" panose="02040502050505030304" pitchFamily="18" charset="0"/>
              </a:rPr>
              <a:t>	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за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екстрацелуларне</a:t>
            </a: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бактерије</a:t>
            </a:r>
            <a:r>
              <a:rPr lang="en-GB" altLang="en-US" sz="2400" dirty="0">
                <a:latin typeface="Palatino Linotype" panose="02040502050505030304" pitchFamily="18" charset="0"/>
              </a:rPr>
              <a:t> (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инхибиција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адхеренције</a:t>
            </a:r>
            <a:r>
              <a:rPr lang="en-GB" altLang="en-US" sz="2400" dirty="0">
                <a:latin typeface="Palatino Linotype" panose="02040502050505030304" pitchFamily="18" charset="0"/>
              </a:rPr>
              <a:t>)</a:t>
            </a:r>
            <a:r>
              <a:rPr lang="sr-Cyrl-CS" altLang="en-US" sz="2400" dirty="0">
                <a:latin typeface="Palatino Linotype" panose="02040502050505030304" pitchFamily="18" charset="0"/>
              </a:rPr>
              <a:t> и </a:t>
            </a: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вирусе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95B3D7"/>
              </a:buClr>
              <a:buFont typeface="Wingdings" panose="05000000000000000000" pitchFamily="2" charset="2"/>
              <a:buNone/>
              <a:defRPr/>
            </a:pPr>
            <a:r>
              <a:rPr lang="sr-Cyrl-CS" altLang="en-US" sz="2400" b="1" dirty="0">
                <a:solidFill>
                  <a:srgbClr val="FF3399"/>
                </a:solidFill>
                <a:latin typeface="Palatino Linotype" panose="02040502050505030304" pitchFamily="18" charset="0"/>
              </a:rPr>
              <a:t> </a:t>
            </a:r>
            <a:r>
              <a:rPr lang="sr-Cyrl-CS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ћелијска имуност (Т лимгоцит 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- </a:t>
            </a:r>
            <a:r>
              <a:rPr lang="sr-Cyrl-CS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макрофаг</a:t>
            </a:r>
            <a:r>
              <a:rPr lang="en-GB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)</a:t>
            </a:r>
            <a:r>
              <a:rPr lang="sr-Cyrl-CS" altLang="en-US" sz="2400" b="1" dirty="0">
                <a:solidFill>
                  <a:srgbClr val="FF3399"/>
                </a:solidFill>
                <a:latin typeface="Palatino Linotype" panose="02040502050505030304" pitchFamily="18" charset="0"/>
              </a:rPr>
              <a:t> </a:t>
            </a:r>
            <a:r>
              <a:rPr lang="sr-Cyrl-CS" altLang="en-US" sz="2400" dirty="0">
                <a:latin typeface="Palatino Linotype" panose="02040502050505030304" pitchFamily="18" charset="0"/>
              </a:rPr>
              <a:t>за </a:t>
            </a: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интрацелуларне бактерије и вирусе</a:t>
            </a:r>
          </a:p>
          <a:p>
            <a:pPr>
              <a:lnSpc>
                <a:spcPct val="80000"/>
              </a:lnSpc>
              <a:defRPr/>
            </a:pPr>
            <a:endParaRPr lang="en-US" altLang="en-US" sz="2400" dirty="0">
              <a:solidFill>
                <a:srgbClr val="CC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54464D81-32D6-3557-F5A0-D2FF9DBBD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5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Имунски одговор који индукују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454EC3EE-6558-6307-9320-4AC5B9F7E5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78535" y="1230766"/>
            <a:ext cx="8208962" cy="5111750"/>
          </a:xfrm>
        </p:spPr>
        <p:txBody>
          <a:bodyPr>
            <a:normAutofit lnSpcReduction="10000"/>
          </a:bodyPr>
          <a:lstStyle/>
          <a:p>
            <a:pPr>
              <a:buClr>
                <a:srgbClr val="FF3399"/>
              </a:buClr>
              <a:buFontTx/>
              <a:buNone/>
            </a:pPr>
            <a:r>
              <a:rPr lang="en-US" altLang="en-US" sz="2800" b="1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Ефикасна</a:t>
            </a:r>
            <a:r>
              <a:rPr lang="en-US" altLang="en-US" sz="2800" b="1" dirty="0">
                <a:latin typeface="Palatino Linotype" panose="02040502050505030304" pitchFamily="18" charset="0"/>
              </a:rPr>
              <a:t> - </a:t>
            </a:r>
            <a:r>
              <a:rPr lang="ru-RU" altLang="en-US" sz="2800" dirty="0">
                <a:latin typeface="Palatino Linotype" panose="02040502050505030304" pitchFamily="18" charset="0"/>
              </a:rPr>
              <a:t>високо имуногена и обезбеђује комплетну и дуготрајну (доживотну) заштиту</a:t>
            </a:r>
          </a:p>
          <a:p>
            <a:pPr>
              <a:buClr>
                <a:srgbClr val="FF3399"/>
              </a:buClr>
              <a:buFontTx/>
              <a:buNone/>
            </a:pPr>
            <a:endParaRPr lang="ru-RU" altLang="en-US" dirty="0">
              <a:latin typeface="Palatino Linotype" panose="02040502050505030304" pitchFamily="18" charset="0"/>
            </a:endParaRPr>
          </a:p>
          <a:p>
            <a:pPr>
              <a:buClr>
                <a:srgbClr val="FF3399"/>
              </a:buClr>
              <a:buFontTx/>
              <a:buNone/>
            </a:pPr>
            <a:r>
              <a:rPr lang="ru-RU" altLang="en-US" sz="2800" b="1" dirty="0">
                <a:solidFill>
                  <a:srgbClr val="00CC00"/>
                </a:solidFill>
                <a:latin typeface="Palatino Linotype" panose="02040502050505030304" pitchFamily="18" charset="0"/>
              </a:rPr>
              <a:t>Природна</a:t>
            </a:r>
            <a:r>
              <a:rPr lang="ru-RU" altLang="en-US" sz="2800" dirty="0">
                <a:latin typeface="Palatino Linotype" panose="02040502050505030304" pitchFamily="18" charset="0"/>
              </a:rPr>
              <a:t> – безболна и једнократна апликација</a:t>
            </a:r>
          </a:p>
          <a:p>
            <a:pPr>
              <a:buClr>
                <a:srgbClr val="FF3399"/>
              </a:buClr>
              <a:buFontTx/>
              <a:buNone/>
            </a:pPr>
            <a:endParaRPr lang="ru-RU" altLang="en-US" dirty="0">
              <a:latin typeface="Palatino Linotype" panose="02040502050505030304" pitchFamily="18" charset="0"/>
            </a:endParaRPr>
          </a:p>
          <a:p>
            <a:pPr>
              <a:buClr>
                <a:srgbClr val="FF3399"/>
              </a:buClr>
              <a:buFontTx/>
              <a:buNone/>
            </a:pPr>
            <a:r>
              <a:rPr lang="en-US" altLang="en-US" sz="2800" b="1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Безбедна</a:t>
            </a:r>
            <a:r>
              <a:rPr lang="en-US" altLang="en-US" sz="2800" b="1" dirty="0">
                <a:solidFill>
                  <a:srgbClr val="00CC0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dirty="0">
                <a:latin typeface="Palatino Linotype" panose="02040502050505030304" pitchFamily="18" charset="0"/>
              </a:rPr>
              <a:t>- </a:t>
            </a:r>
            <a:r>
              <a:rPr lang="en-US" altLang="en-US" sz="2800" dirty="0" err="1">
                <a:latin typeface="Palatino Linotype" panose="02040502050505030304" pitchFamily="18" charset="0"/>
              </a:rPr>
              <a:t>без</a:t>
            </a:r>
            <a:r>
              <a:rPr lang="en-US" altLang="en-US" sz="2800" dirty="0">
                <a:latin typeface="Palatino Linotype" panose="02040502050505030304" pitchFamily="18" charset="0"/>
              </a:rPr>
              <a:t> </a:t>
            </a:r>
            <a:r>
              <a:rPr lang="en-US" altLang="en-US" sz="2800" dirty="0" err="1">
                <a:latin typeface="Palatino Linotype" panose="02040502050505030304" pitchFamily="18" charset="0"/>
              </a:rPr>
              <a:t>нежељених</a:t>
            </a:r>
            <a:r>
              <a:rPr lang="en-US" altLang="en-US" sz="2800" dirty="0">
                <a:latin typeface="Palatino Linotype" panose="02040502050505030304" pitchFamily="18" charset="0"/>
              </a:rPr>
              <a:t> </a:t>
            </a:r>
            <a:r>
              <a:rPr lang="en-US" altLang="en-US" sz="2800" dirty="0" err="1">
                <a:latin typeface="Palatino Linotype" panose="02040502050505030304" pitchFamily="18" charset="0"/>
              </a:rPr>
              <a:t>реакција</a:t>
            </a:r>
            <a:endParaRPr lang="sr-Cyrl-CS" altLang="en-US" sz="2800" dirty="0">
              <a:latin typeface="Palatino Linotype" panose="02040502050505030304" pitchFamily="18" charset="0"/>
            </a:endParaRPr>
          </a:p>
          <a:p>
            <a:pPr>
              <a:buClr>
                <a:srgbClr val="FF3399"/>
              </a:buClr>
              <a:buFontTx/>
              <a:buNone/>
            </a:pPr>
            <a:endParaRPr lang="en-US" altLang="en-US" dirty="0"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en-US" altLang="en-US" sz="2800" b="1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Стабилна</a:t>
            </a:r>
            <a:endParaRPr lang="sr-Cyrl-CS" altLang="en-US" sz="2800" b="1" dirty="0">
              <a:solidFill>
                <a:srgbClr val="00CC00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endParaRPr lang="en-US" altLang="en-US" b="1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en-US" altLang="en-US" sz="2800" b="1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Јефтина</a:t>
            </a:r>
            <a:endParaRPr lang="en-GB" altLang="en-US" sz="2800" dirty="0">
              <a:solidFill>
                <a:srgbClr val="00CC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EB2814C-EFC2-F721-6A83-E1182120C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1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Идеална вакцина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3394307"/>
              </p:ext>
            </p:extLst>
          </p:nvPr>
        </p:nvGraphicFramePr>
        <p:xfrm>
          <a:off x="343380" y="1461526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A296DB96-B0E3-27FB-D608-25DF378F8C1E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69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027">
            <a:extLst>
              <a:ext uri="{FF2B5EF4-FFF2-40B4-BE49-F238E27FC236}">
                <a16:creationId xmlns:a16="http://schemas.microsoft.com/office/drawing/2014/main" id="{58960DD5-9C84-AD8C-1B0E-0A1570D8D7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2772" y="1504724"/>
            <a:ext cx="7772400" cy="38877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GB" altLang="en-US" sz="2400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токсичне</a:t>
            </a:r>
            <a:r>
              <a:rPr lang="en-GB" altLang="en-US" sz="2400" dirty="0">
                <a:solidFill>
                  <a:srgbClr val="00CC00"/>
                </a:solidFill>
                <a:latin typeface="Palatino Linotype" panose="02040502050505030304" pitchFamily="18" charset="0"/>
              </a:rPr>
              <a:t>/</a:t>
            </a:r>
            <a:r>
              <a:rPr lang="en-GB" altLang="en-US" sz="2400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инфлама</a:t>
            </a:r>
            <a:r>
              <a:rPr lang="sr-Cyrl-RS" altLang="en-US" sz="2400" dirty="0">
                <a:solidFill>
                  <a:srgbClr val="00CC00"/>
                </a:solidFill>
                <a:latin typeface="Palatino Linotype" panose="02040502050505030304" pitchFamily="18" charset="0"/>
              </a:rPr>
              <a:t>цијск</a:t>
            </a:r>
            <a:r>
              <a:rPr lang="en-GB" altLang="en-US" sz="2400" dirty="0">
                <a:solidFill>
                  <a:srgbClr val="00CC00"/>
                </a:solidFill>
                <a:latin typeface="Palatino Linotype" panose="02040502050505030304" pitchFamily="18" charset="0"/>
              </a:rPr>
              <a:t>е </a:t>
            </a:r>
            <a:r>
              <a:rPr lang="en-GB" altLang="en-US" sz="2400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реакције</a:t>
            </a:r>
            <a:endParaRPr lang="sr-Cyrl-CS" altLang="en-US" sz="2400" dirty="0">
              <a:solidFill>
                <a:srgbClr val="00CC00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локалне</a:t>
            </a:r>
            <a:r>
              <a:rPr lang="en-GB" altLang="en-US" sz="2400" dirty="0">
                <a:latin typeface="Palatino Linotype" panose="02040502050505030304" pitchFamily="18" charset="0"/>
              </a:rPr>
              <a:t>,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системске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400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инфекције</a:t>
            </a:r>
            <a:endParaRPr lang="sr-Cyrl-CS" altLang="en-US" sz="2400" dirty="0">
              <a:solidFill>
                <a:srgbClr val="00CC0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400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имунопатолошке</a:t>
            </a:r>
            <a:r>
              <a:rPr lang="en-GB" altLang="en-US" sz="2400" dirty="0">
                <a:solidFill>
                  <a:srgbClr val="00CC0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CC00"/>
                </a:solidFill>
                <a:latin typeface="Palatino Linotype" panose="02040502050505030304" pitchFamily="18" charset="0"/>
              </a:rPr>
              <a:t>реакције</a:t>
            </a:r>
            <a:endParaRPr lang="sr-Cyrl-CS" altLang="en-US" sz="2400" dirty="0">
              <a:solidFill>
                <a:srgbClr val="00CC00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реакције</a:t>
            </a:r>
            <a:r>
              <a:rPr lang="en-GB" altLang="en-US" sz="2400" dirty="0">
                <a:latin typeface="Palatino Linotype" panose="02040502050505030304" pitchFamily="18" charset="0"/>
              </a:rPr>
              <a:t> 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преосетљивости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BB6BD083-5DFE-3B46-30D1-815E16A5A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25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Безбедност вакцина - нежељене реакције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803" name="Group 99">
            <a:extLst>
              <a:ext uri="{FF2B5EF4-FFF2-40B4-BE49-F238E27FC236}">
                <a16:creationId xmlns:a16="http://schemas.microsoft.com/office/drawing/2014/main" id="{ED96FA62-B504-16E1-C1DE-3AA6A928EC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347964"/>
              </p:ext>
            </p:extLst>
          </p:nvPr>
        </p:nvGraphicFramePr>
        <p:xfrm>
          <a:off x="391885" y="936171"/>
          <a:ext cx="8763000" cy="5214938"/>
        </p:xfrm>
        <a:graphic>
          <a:graphicData uri="http://schemas.openxmlformats.org/drawingml/2006/table">
            <a:tbl>
              <a:tblPr/>
              <a:tblGrid>
                <a:gridCol w="876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Palatino Linotype" panose="02040502050505030304" pitchFamily="18" charset="0"/>
                        </a:rPr>
                        <a:t>Ограничења и проблеми од стране вакцина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48D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Инактивисане вакцине – микроорганизми нису адекватно убијени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Атенусани микроорганизми могу да се трансформишу у дивљи тип и поврате вируленцију (нпр. polioviruses типови 2,3)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Инклузија токсичног материјала (нпр. тифус, велики кашаљ)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Контаминација анималним вирусима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Контаминација протеинима јаја (хиперсензитивност, алергија)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Крос реакција са сопственим (аутоимунске болести)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CC00"/>
                          </a:solidFill>
                          <a:effectLst/>
                          <a:latin typeface="Palatino Linotype" panose="02040502050505030304" pitchFamily="18" charset="0"/>
                        </a:rPr>
                        <a:t>Ограничења  и проблеми од стране пацијента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48D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870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Имунодефицијенција (живи микроорганизми могу изазвати озбиљна обољења)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Локална инфламаторна реакција, често на адјуванс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Преосетљивост на вакцину (нпр. тетанус) 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8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Интерференција између вакцина које се дају истовремено (не увек)</a:t>
                      </a:r>
                    </a:p>
                  </a:txBody>
                  <a:tcPr marL="68423" marR="684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1294" name="Rectangle 2">
            <a:extLst>
              <a:ext uri="{FF2B5EF4-FFF2-40B4-BE49-F238E27FC236}">
                <a16:creationId xmlns:a16="http://schemas.microsoft.com/office/drawing/2014/main" id="{CCBF1874-1B34-A0F8-3484-0F6C7DCC1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87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Безбедност вакцина - нежељене реакције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03C097CA-E7F9-7200-9922-069826E11A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2198" y="691469"/>
            <a:ext cx="3814762" cy="2305050"/>
          </a:xfrm>
        </p:spPr>
        <p:txBody>
          <a:bodyPr/>
          <a:lstStyle/>
          <a:p>
            <a:pPr marL="609600" indent="-609600">
              <a:buNone/>
            </a:pPr>
            <a:r>
              <a:rPr lang="sr-Cyrl-CS" altLang="en-US" sz="2400" b="1" dirty="0">
                <a:solidFill>
                  <a:srgbClr val="00CC00"/>
                </a:solidFill>
                <a:latin typeface="Palatino Linotype" panose="02040502050505030304" pitchFamily="18" charset="0"/>
              </a:rPr>
              <a:t>1.</a:t>
            </a:r>
            <a:r>
              <a:rPr lang="sr-Cyrl-CS" altLang="en-US" sz="2400" b="1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b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Живе</a:t>
            </a:r>
            <a:r>
              <a:rPr lang="en-GB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	</a:t>
            </a:r>
            <a:endParaRPr lang="sr-Cyrl-CS" altLang="en-US" sz="2400" dirty="0">
              <a:solidFill>
                <a:srgbClr val="00B050"/>
              </a:solidFill>
              <a:latin typeface="Palatino Linotype" panose="02040502050505030304" pitchFamily="18" charset="0"/>
            </a:endParaRPr>
          </a:p>
          <a:p>
            <a:pPr marL="990600" lvl="1" indent="-533400">
              <a:buFontTx/>
              <a:buChar char="•"/>
            </a:pPr>
            <a:r>
              <a:rPr lang="en-US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a</a:t>
            </a:r>
            <a:r>
              <a:rPr lang="sr-Cyrl-CS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тенуисане</a:t>
            </a:r>
          </a:p>
          <a:p>
            <a:pPr marL="990600" lvl="1" indent="-533400">
              <a:buFontTx/>
              <a:buChar char="•"/>
            </a:pPr>
            <a:r>
              <a:rPr lang="sr-Cyrl-CS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вирулентне</a:t>
            </a:r>
          </a:p>
          <a:p>
            <a:pPr marL="990600" lvl="1" indent="-533400">
              <a:buFontTx/>
              <a:buChar char="•"/>
            </a:pPr>
            <a:r>
              <a:rPr lang="sr-Cyrl-CS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рекомбинантне</a:t>
            </a:r>
          </a:p>
          <a:p>
            <a:pPr marL="990600" lvl="1" indent="-533400">
              <a:buNone/>
            </a:pPr>
            <a:endParaRPr lang="sr-Cyrl-CS" altLang="en-US" sz="2400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marL="609600" indent="-609600">
              <a:buNone/>
            </a:pPr>
            <a:endParaRPr lang="en-GB" altLang="en-US" sz="2400" b="1" dirty="0">
              <a:solidFill>
                <a:srgbClr val="00CC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291" name="Rectangle 4">
            <a:extLst>
              <a:ext uri="{FF2B5EF4-FFF2-40B4-BE49-F238E27FC236}">
                <a16:creationId xmlns:a16="http://schemas.microsoft.com/office/drawing/2014/main" id="{58B155E1-CB40-DD39-CA95-ED44450BF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2286" y="2493282"/>
            <a:ext cx="4391025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lvl="1">
              <a:lnSpc>
                <a:spcPct val="80000"/>
              </a:lnSpc>
              <a:buFontTx/>
              <a:buNone/>
            </a:pPr>
            <a:endParaRPr lang="sr-Cyrl-CS" altLang="en-US" sz="240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2400" b="1">
                <a:solidFill>
                  <a:srgbClr val="000099"/>
                </a:solidFill>
                <a:latin typeface="Palatino Linotype" panose="02040502050505030304" pitchFamily="18" charset="0"/>
              </a:rPr>
              <a:t>2. </a:t>
            </a:r>
            <a:r>
              <a:rPr lang="en-GB" altLang="en-US" sz="2400" b="1">
                <a:solidFill>
                  <a:srgbClr val="000099"/>
                </a:solidFill>
                <a:latin typeface="Palatino Linotype" panose="02040502050505030304" pitchFamily="18" charset="0"/>
              </a:rPr>
              <a:t>Мртве</a:t>
            </a:r>
            <a:r>
              <a:rPr lang="en-GB" altLang="en-US" sz="2400">
                <a:latin typeface="Palatino Linotype" panose="02040502050505030304" pitchFamily="18" charset="0"/>
              </a:rPr>
              <a:t> 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sr-Cyrl-CS" altLang="en-US" sz="2400">
                <a:solidFill>
                  <a:srgbClr val="000099"/>
                </a:solidFill>
                <a:latin typeface="Palatino Linotype" panose="02040502050505030304" pitchFamily="18" charset="0"/>
              </a:rPr>
              <a:t>И</a:t>
            </a:r>
            <a:r>
              <a:rPr lang="en-GB" altLang="en-US" sz="2400">
                <a:solidFill>
                  <a:srgbClr val="000099"/>
                </a:solidFill>
                <a:latin typeface="Palatino Linotype" panose="02040502050505030304" pitchFamily="18" charset="0"/>
              </a:rPr>
              <a:t>нактивисане</a:t>
            </a:r>
            <a:endParaRPr lang="sr-Cyrl-CS" altLang="en-US" sz="240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sr-Cyrl-CS" altLang="en-US" sz="2400">
                <a:latin typeface="Palatino Linotype" panose="02040502050505030304" pitchFamily="18" charset="0"/>
              </a:rPr>
              <a:t>	цели микроорганизми</a:t>
            </a:r>
            <a:r>
              <a:rPr lang="en-GB" altLang="en-US" sz="2400">
                <a:latin typeface="Palatino Linotype" panose="02040502050505030304" pitchFamily="18" charset="0"/>
              </a:rPr>
              <a:t> 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sr-Cyrl-CS" altLang="en-US" sz="2400">
                <a:solidFill>
                  <a:srgbClr val="000099"/>
                </a:solidFill>
                <a:latin typeface="Palatino Linotype" panose="02040502050505030304" pitchFamily="18" charset="0"/>
              </a:rPr>
              <a:t>С</a:t>
            </a:r>
            <a:r>
              <a:rPr lang="en-GB" altLang="en-US" sz="2400">
                <a:solidFill>
                  <a:srgbClr val="000099"/>
                </a:solidFill>
                <a:latin typeface="Palatino Linotype" panose="02040502050505030304" pitchFamily="18" charset="0"/>
              </a:rPr>
              <a:t>убјединичн</a:t>
            </a:r>
            <a:r>
              <a:rPr lang="sr-Cyrl-CS" altLang="en-US" sz="2400">
                <a:solidFill>
                  <a:srgbClr val="000099"/>
                </a:solidFill>
                <a:latin typeface="Palatino Linotype" panose="02040502050505030304" pitchFamily="18" charset="0"/>
              </a:rPr>
              <a:t>е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sr-Cyrl-CS" altLang="en-US" sz="2400">
                <a:latin typeface="Palatino Linotype" panose="02040502050505030304" pitchFamily="18" charset="0"/>
              </a:rPr>
              <a:t>	пурификоване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sr-Cyrl-CS" altLang="en-US" sz="2400">
                <a:latin typeface="Palatino Linotype" panose="02040502050505030304" pitchFamily="18" charset="0"/>
              </a:rPr>
              <a:t>	синтетске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sr-Cyrl-CS" altLang="en-US" sz="2400">
                <a:latin typeface="Palatino Linotype" panose="02040502050505030304" pitchFamily="18" charset="0"/>
              </a:rPr>
              <a:t>	рекомбинантне</a:t>
            </a:r>
          </a:p>
          <a:p>
            <a:pPr lvl="2">
              <a:lnSpc>
                <a:spcPct val="80000"/>
              </a:lnSpc>
              <a:buFontTx/>
              <a:buNone/>
            </a:pPr>
            <a:endParaRPr lang="sr-Cyrl-CS" altLang="en-US">
              <a:latin typeface="Palatino Linotype" panose="02040502050505030304" pitchFamily="18" charset="0"/>
            </a:endParaRPr>
          </a:p>
        </p:txBody>
      </p:sp>
      <p:sp>
        <p:nvSpPr>
          <p:cNvPr id="12292" name="Rectangle 5">
            <a:extLst>
              <a:ext uri="{FF2B5EF4-FFF2-40B4-BE49-F238E27FC236}">
                <a16:creationId xmlns:a16="http://schemas.microsoft.com/office/drawing/2014/main" id="{CF1555DB-7DEB-C1EB-B590-247A87BB6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7548" y="5528810"/>
            <a:ext cx="3097212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752600" indent="-381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209800" indent="-381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lvl="2">
              <a:lnSpc>
                <a:spcPct val="80000"/>
              </a:lnSpc>
              <a:buFontTx/>
              <a:buNone/>
            </a:pPr>
            <a:endParaRPr lang="sr-Cyrl-CS" altLang="en-US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2400" b="1" dirty="0">
                <a:solidFill>
                  <a:srgbClr val="7030A0"/>
                </a:solidFill>
                <a:latin typeface="Palatino Linotype" panose="02040502050505030304" pitchFamily="18" charset="0"/>
              </a:rPr>
              <a:t>3. ДНК вакцине</a:t>
            </a:r>
            <a:endParaRPr lang="en-GB" altLang="en-US" sz="2400" b="1" dirty="0">
              <a:solidFill>
                <a:srgbClr val="7030A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293" name="Rectangle 2">
            <a:extLst>
              <a:ext uri="{FF2B5EF4-FFF2-40B4-BE49-F238E27FC236}">
                <a16:creationId xmlns:a16="http://schemas.microsoft.com/office/drawing/2014/main" id="{EBFD7858-3EF9-1151-90CB-C260C5C70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70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Врсте вакцина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11" name="Group 55">
            <a:extLst>
              <a:ext uri="{FF2B5EF4-FFF2-40B4-BE49-F238E27FC236}">
                <a16:creationId xmlns:a16="http://schemas.microsoft.com/office/drawing/2014/main" id="{F40EE132-687C-6DA0-6B02-14198A9B6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18856"/>
              </p:ext>
            </p:extLst>
          </p:nvPr>
        </p:nvGraphicFramePr>
        <p:xfrm>
          <a:off x="274411" y="885600"/>
          <a:ext cx="9109075" cy="4675235"/>
        </p:xfrm>
        <a:graphic>
          <a:graphicData uri="http://schemas.openxmlformats.org/drawingml/2006/table">
            <a:tbl>
              <a:tblPr/>
              <a:tblGrid>
                <a:gridCol w="4505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4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4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Тип вакцине (антигена)</a:t>
                      </a: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48DD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Примери</a:t>
                      </a: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48D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39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Ж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иве 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вакцине</a:t>
                      </a: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Велике богиње, морбили, мумпс, рубела, полиомијелитис (Сејбинова вакцина), жута грозница, варичела, BCG, колера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,</a:t>
                      </a:r>
                      <a:r>
                        <a:rPr kumimoji="0" lang="ru-RU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рота вирус</a:t>
                      </a:r>
                      <a:endParaRPr kumimoji="0" lang="sr-Latn-C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89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М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ртве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 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(и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нактивисане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)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вакцине које садрже 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целе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узрочнике</a:t>
                      </a: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Беснило, инфлуенца, полиомијелитис (Салкова вакцина) хепатитис А, пертусис, тифус, колера</a:t>
                      </a:r>
                      <a:endParaRPr kumimoji="0" lang="sr-Latn-C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01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Мртве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Palatino Linotype" panose="02040502050505030304" pitchFamily="18" charset="0"/>
                        </a:rPr>
                        <a:t> 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(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субјединичне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)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вакцине које садрже 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Palatino Linotype" panose="02040502050505030304" pitchFamily="18" charset="0"/>
                        </a:rPr>
                        <a:t>антигенске</a:t>
                      </a:r>
                      <a:r>
                        <a:rPr kumimoji="0" lang="sr-Latn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фрагменте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(протеинске, полисаха-ридне, коњуговане)</a:t>
                      </a:r>
                      <a:endParaRPr kumimoji="0" lang="sr-Latn-C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Meningococcus, Pneumococcus, H</a:t>
                      </a:r>
                      <a:r>
                        <a:rPr kumimoji="0" lang="sr-Cyrl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. </a:t>
                      </a:r>
                      <a:r>
                        <a:rPr kumimoji="0" lang="sr-Latn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influenzae, </a:t>
                      </a:r>
                      <a:r>
                        <a:rPr kumimoji="0" lang="sr-Cyrl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</a:t>
                      </a:r>
                      <a:r>
                        <a:rPr kumimoji="0" lang="sr-Latn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хепатитис В</a:t>
                      </a:r>
                      <a:r>
                        <a:rPr kumimoji="0" lang="sr-Cyrl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, т</a:t>
                      </a:r>
                      <a:r>
                        <a:rPr kumimoji="0" lang="sr-Latn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етанус, дифтерија</a:t>
                      </a:r>
                      <a:r>
                        <a:rPr kumimoji="0" lang="sr-Cyrl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,</a:t>
                      </a:r>
                      <a:r>
                        <a:rPr kumimoji="0" lang="sr-Latn-C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</a:t>
                      </a:r>
                      <a:r>
                        <a:rPr kumimoji="0" lang="ru-RU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пертусис</a:t>
                      </a:r>
                      <a:endParaRPr kumimoji="0" lang="sr-Latn-C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Palatino Linotype" panose="02040502050505030304" pitchFamily="18" charset="0"/>
                        </a:rPr>
                        <a:t>ДНК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 вакцине</a:t>
                      </a:r>
                      <a:endParaRPr kumimoji="0" lang="sr-Latn-C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*</a:t>
                      </a:r>
                      <a:r>
                        <a:rPr kumimoji="0" lang="sr-Cyrl-C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Инфлуенца, 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</a:rPr>
                        <a:t>HIV</a:t>
                      </a:r>
                      <a:endParaRPr kumimoji="0" lang="sr-Latn-C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68584" marR="68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334" name="Rectangle 54">
            <a:extLst>
              <a:ext uri="{FF2B5EF4-FFF2-40B4-BE49-F238E27FC236}">
                <a16:creationId xmlns:a16="http://schemas.microsoft.com/office/drawing/2014/main" id="{7B68BE31-8741-C037-9BBF-7B0711CED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1" y="6237288"/>
            <a:ext cx="55483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 Linotype" panose="02040502050505030304" pitchFamily="18" charset="0"/>
              </a:rPr>
              <a:t>*Вакцине у експерименталној фази испитивања</a:t>
            </a:r>
            <a:endParaRPr lang="sr-Latn-CS" altLang="en-US" sz="1800">
              <a:latin typeface="Palatino Linotype" panose="02040502050505030304" pitchFamily="18" charset="0"/>
            </a:endParaRPr>
          </a:p>
        </p:txBody>
      </p:sp>
      <p:sp>
        <p:nvSpPr>
          <p:cNvPr id="13335" name="Rectangle 2">
            <a:extLst>
              <a:ext uri="{FF2B5EF4-FFF2-40B4-BE49-F238E27FC236}">
                <a16:creationId xmlns:a16="http://schemas.microsoft.com/office/drawing/2014/main" id="{CD25FC65-6D0B-99AE-2F5B-3B58AAE7D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2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Врсте вакцина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49C2B9CA-09B9-A12D-231E-72204D548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5058" y="1230085"/>
            <a:ext cx="9339942" cy="39624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GB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Живе</a:t>
            </a:r>
            <a:r>
              <a:rPr lang="en-GB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вакцине</a:t>
            </a:r>
            <a:endParaRPr lang="en-GB" altLang="en-US" sz="2400" dirty="0">
              <a:solidFill>
                <a:srgbClr val="00B050"/>
              </a:solidFill>
              <a:latin typeface="Palatino Linotype" panose="02040502050505030304" pitchFamily="18" charset="0"/>
            </a:endParaRPr>
          </a:p>
          <a:p>
            <a:pPr lvl="1"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добар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хуморални</a:t>
            </a:r>
            <a:r>
              <a:rPr lang="en-GB" altLang="en-US" sz="2400" dirty="0">
                <a:latin typeface="Palatino Linotype" panose="02040502050505030304" pitchFamily="18" charset="0"/>
              </a:rPr>
              <a:t> и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ћелијски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 lvl="1"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добра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меморија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 lvl="1"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имунски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који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следи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природну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инфекцију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 lvl="1">
              <a:buFontTx/>
              <a:buNone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buFontTx/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sr-Cyrl-CS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Мртве</a:t>
            </a:r>
            <a:r>
              <a:rPr lang="en-GB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вакцине</a:t>
            </a:r>
            <a:r>
              <a:rPr lang="en-GB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endParaRPr lang="sr-Cyrl-CS" altLang="en-US" sz="2400" dirty="0">
              <a:solidFill>
                <a:srgbClr val="00B050"/>
              </a:solidFill>
              <a:latin typeface="Palatino Linotype" panose="02040502050505030304" pitchFamily="18" charset="0"/>
            </a:endParaRPr>
          </a:p>
          <a:p>
            <a:pPr lvl="1"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добар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хуморални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 lvl="1"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варијабилно</a:t>
            </a:r>
            <a:r>
              <a:rPr lang="en-GB" altLang="en-US" sz="2400" dirty="0">
                <a:latin typeface="Palatino Linotype" panose="02040502050505030304" pitchFamily="18" charset="0"/>
              </a:rPr>
              <a:t>:</a:t>
            </a:r>
            <a:r>
              <a:rPr lang="sr-Cyrl-CS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ћелијски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</a:t>
            </a:r>
            <a:r>
              <a:rPr lang="en-GB" altLang="en-US" sz="2400" dirty="0">
                <a:latin typeface="Palatino Linotype" panose="02040502050505030304" pitchFamily="18" charset="0"/>
              </a:rPr>
              <a:t> и</a:t>
            </a:r>
            <a:r>
              <a:rPr lang="sr-Cyrl-CS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меморија</a:t>
            </a:r>
            <a:endParaRPr lang="en-GB" alt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84E3BC42-3BEE-0DB4-0186-8867EA5A2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56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Карактеристике изазваног имунског одговора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>
            <a:extLst>
              <a:ext uri="{FF2B5EF4-FFF2-40B4-BE49-F238E27FC236}">
                <a16:creationId xmlns:a16="http://schemas.microsoft.com/office/drawing/2014/main" id="{C2164A28-8774-5F79-F7CB-50CF42BCD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5" y="806902"/>
            <a:ext cx="8569325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Rectangle 2">
            <a:extLst>
              <a:ext uri="{FF2B5EF4-FFF2-40B4-BE49-F238E27FC236}">
                <a16:creationId xmlns:a16="http://schemas.microsoft.com/office/drawing/2014/main" id="{A12499C6-58C4-DE43-4F85-0F3113549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884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Карактеристике изазваног имунског одговора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6F06D973-64B8-7E7A-59F1-88BE95D3F03A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85056" y="968828"/>
            <a:ext cx="9144000" cy="5410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Садрже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живе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,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али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sr-Cyrl-C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ослабљене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микроорганизме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који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су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изгубили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вируленцију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, а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сачували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антигеност</a:t>
            </a:r>
            <a:endParaRPr lang="en-US" altLang="en-US" sz="2400" b="1" i="1" dirty="0">
              <a:solidFill>
                <a:srgbClr val="00B05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6D23B6-566E-F324-B2C2-49A2506EE20E}"/>
              </a:ext>
            </a:extLst>
          </p:cNvPr>
          <p:cNvSpPr txBox="1">
            <a:spLocks noChangeArrowheads="1"/>
          </p:cNvSpPr>
          <p:nvPr/>
        </p:nvSpPr>
        <p:spPr>
          <a:xfrm>
            <a:off x="642258" y="2166258"/>
            <a:ext cx="4033838" cy="40687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Cyrl-CS" altLang="en-US" sz="28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предности</a:t>
            </a:r>
            <a:endParaRPr lang="en-GB" altLang="en-US" sz="2800" b="1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dirty="0">
                <a:latin typeface="Palatino Linotype" panose="02040502050505030304" pitchFamily="18" charset="0"/>
              </a:rPr>
              <a:t>активирају и хуморални и ћелијски имунски одговор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dirty="0">
                <a:latin typeface="Palatino Linotype" panose="02040502050505030304" pitchFamily="18" charset="0"/>
              </a:rPr>
              <a:t>дају се тако да имитирају природан пут инфекције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dirty="0">
                <a:latin typeface="Palatino Linotype" panose="02040502050505030304" pitchFamily="18" charset="0"/>
              </a:rPr>
              <a:t>стимулишу продукцију интерферона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dirty="0">
                <a:latin typeface="Palatino Linotype" panose="02040502050505030304" pitchFamily="18" charset="0"/>
              </a:rPr>
              <a:t>добра и дуготрајна заштита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en-US" sz="2000" dirty="0">
                <a:latin typeface="Palatino Linotype" panose="02040502050505030304" pitchFamily="18" charset="0"/>
              </a:rPr>
              <a:t>довољан је мали инокулум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altLang="en-US" sz="2000" dirty="0">
                <a:latin typeface="Palatino Linotype" panose="02040502050505030304" pitchFamily="18" charset="0"/>
              </a:rPr>
              <a:t>адјуванс није потребан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altLang="en-US" sz="2000" dirty="0">
              <a:latin typeface="Palatino Linotype" panose="0204050205050503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GB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1E90F51A-599A-1726-637C-96872C3E4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5658" y="2144033"/>
            <a:ext cx="3886200" cy="368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sr-Cyrl-CS" altLang="en-US" sz="2800" b="1">
                <a:solidFill>
                  <a:srgbClr val="000099"/>
                </a:solidFill>
                <a:latin typeface="Palatino Linotype" panose="02040502050505030304" pitchFamily="18" charset="0"/>
              </a:rPr>
              <a:t>недостаци</a:t>
            </a:r>
            <a:endParaRPr lang="en-GB" altLang="en-US" sz="2800" b="1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eaLnBrk="1" hangingPunct="1"/>
            <a:r>
              <a:rPr lang="sr-Cyrl-CS" altLang="en-US" sz="2000">
                <a:latin typeface="Palatino Linotype" panose="02040502050505030304" pitchFamily="18" charset="0"/>
              </a:rPr>
              <a:t>проблем атенуације и безбедности</a:t>
            </a:r>
          </a:p>
          <a:p>
            <a:pPr eaLnBrk="1" hangingPunct="1"/>
            <a:r>
              <a:rPr lang="sr-Cyrl-CS" altLang="en-US" sz="2000">
                <a:latin typeface="Palatino Linotype" panose="02040502050505030304" pitchFamily="18" charset="0"/>
              </a:rPr>
              <a:t>могућност повратка вируленције</a:t>
            </a:r>
          </a:p>
          <a:p>
            <a:pPr eaLnBrk="1" hangingPunct="1"/>
            <a:r>
              <a:rPr lang="sr-Cyrl-CS" altLang="en-US" sz="2000">
                <a:latin typeface="Palatino Linotype" panose="02040502050505030304" pitchFamily="18" charset="0"/>
              </a:rPr>
              <a:t>интерференција са вирулентним вирусима</a:t>
            </a:r>
          </a:p>
          <a:p>
            <a:pPr eaLnBrk="1" hangingPunct="1"/>
            <a:r>
              <a:rPr lang="sr-Cyrl-CS" altLang="en-US" sz="2000">
                <a:latin typeface="Palatino Linotype" panose="02040502050505030304" pitchFamily="18" charset="0"/>
              </a:rPr>
              <a:t>имунодефицијенције и трудноћа !</a:t>
            </a:r>
          </a:p>
          <a:p>
            <a:pPr eaLnBrk="1" hangingPunct="1"/>
            <a:r>
              <a:rPr lang="sr-Cyrl-CS" altLang="en-US" sz="2000">
                <a:latin typeface="Palatino Linotype" panose="02040502050505030304" pitchFamily="18" charset="0"/>
              </a:rPr>
              <a:t>стабилност</a:t>
            </a:r>
          </a:p>
        </p:txBody>
      </p:sp>
      <p:sp>
        <p:nvSpPr>
          <p:cNvPr id="16389" name="Rectangle 2">
            <a:extLst>
              <a:ext uri="{FF2B5EF4-FFF2-40B4-BE49-F238E27FC236}">
                <a16:creationId xmlns:a16="http://schemas.microsoft.com/office/drawing/2014/main" id="{C6D428BC-0E76-34F4-B686-5C915676D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2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Живе атенуисане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D9601E81-71E5-7055-621D-7DC3E6B325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72534" y="1235303"/>
            <a:ext cx="8596668" cy="3880773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sr-Cyrl-C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Слична антигенска грађа сродних вируса омогућава индукцију унакрсног имунског одговора</a:t>
            </a:r>
          </a:p>
          <a:p>
            <a:endParaRPr lang="sr-Cyrl-CS" altLang="en-US" sz="2400" b="1" i="1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lvl="1"/>
            <a:r>
              <a:rPr lang="en-US" altLang="en-US" sz="2400" i="1" dirty="0">
                <a:latin typeface="Palatino Linotype" panose="02040502050505030304" pitchFamily="18" charset="0"/>
              </a:rPr>
              <a:t>v.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vacciniae</a:t>
            </a:r>
            <a:r>
              <a:rPr lang="en-US" altLang="en-US" sz="2400" i="1" dirty="0">
                <a:latin typeface="Palatino Linotype" panose="02040502050505030304" pitchFamily="18" charset="0"/>
              </a:rPr>
              <a:t>/v.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variolae</a:t>
            </a:r>
            <a:endParaRPr lang="en-US" altLang="en-US" sz="2400" i="1" dirty="0">
              <a:latin typeface="Palatino Linotype" panose="02040502050505030304" pitchFamily="18" charset="0"/>
            </a:endParaRPr>
          </a:p>
          <a:p>
            <a:pPr lvl="1"/>
            <a:r>
              <a:rPr lang="sr-Cyrl-CS" altLang="en-US" sz="2400" i="1" dirty="0">
                <a:latin typeface="Palatino Linotype" panose="02040502050505030304" pitchFamily="18" charset="0"/>
              </a:rPr>
              <a:t>мајмунски/хумани ротавируси</a:t>
            </a:r>
            <a:endParaRPr lang="sr-Latn-CS" altLang="en-US" sz="2400" i="1" dirty="0">
              <a:latin typeface="Palatino Linotype" panose="0204050205050503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46F5809E-C9F1-6DBC-EADB-AC387E657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56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Живе вирулентне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BC95039F-D383-F740-8E70-F55688067128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631368" y="707570"/>
            <a:ext cx="9144000" cy="5410200"/>
          </a:xfrm>
        </p:spPr>
        <p:txBody>
          <a:bodyPr>
            <a:noAutofit/>
          </a:bodyPr>
          <a:lstStyle/>
          <a:p>
            <a:r>
              <a:rPr lang="sr-Cyrl-CS" altLang="en-US" sz="2000" dirty="0">
                <a:solidFill>
                  <a:srgbClr val="000099"/>
                </a:solidFill>
                <a:latin typeface="Palatino Linotype" panose="02040502050505030304" pitchFamily="18" charset="0"/>
              </a:rPr>
              <a:t>Векторске вакцине</a:t>
            </a:r>
          </a:p>
          <a:p>
            <a:pPr lvl="1"/>
            <a:r>
              <a:rPr lang="en-US" altLang="en-US" sz="20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Садрже</a:t>
            </a:r>
            <a:r>
              <a:rPr lang="en-US" altLang="en-US" sz="20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0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живе</a:t>
            </a:r>
            <a:r>
              <a:rPr lang="sr-Cyrl-CS" altLang="en-US" sz="20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авирулентне вирусе (векторе) у које је инсертован ген вирулентног вируса одговоран за синтезу протективног антигена</a:t>
            </a:r>
          </a:p>
          <a:p>
            <a:pPr lvl="2"/>
            <a:r>
              <a:rPr lang="sr-Cyrl-CS" altLang="en-US" sz="2000" dirty="0">
                <a:latin typeface="Palatino Linotype" panose="02040502050505030304" pitchFamily="18" charset="0"/>
              </a:rPr>
              <a:t>У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геном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вектора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се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клонира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ген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одговоран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за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синтезу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кључног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антигена</a:t>
            </a:r>
            <a:r>
              <a:rPr lang="sr-Cyrl-CS" altLang="en-US" sz="2000" dirty="0">
                <a:latin typeface="Palatino Linotype" panose="02040502050505030304" pitchFamily="18" charset="0"/>
              </a:rPr>
              <a:t>. </a:t>
            </a:r>
          </a:p>
          <a:p>
            <a:pPr lvl="3"/>
            <a:r>
              <a:rPr lang="sr-Cyrl-CS" altLang="en-US" sz="2000" dirty="0">
                <a:latin typeface="Palatino Linotype" panose="02040502050505030304" pitchFamily="18" charset="0"/>
              </a:rPr>
              <a:t>Најчешћи вектори:</a:t>
            </a:r>
            <a:r>
              <a:rPr lang="sr-Cyrl-CS" altLang="en-US" sz="2000" b="1" dirty="0">
                <a:latin typeface="Palatino Linotype" panose="02040502050505030304" pitchFamily="18" charset="0"/>
              </a:rPr>
              <a:t> </a:t>
            </a:r>
            <a:r>
              <a:rPr lang="en-US" altLang="en-US" sz="2000" i="1" dirty="0">
                <a:latin typeface="Palatino Linotype" panose="02040502050505030304" pitchFamily="18" charset="0"/>
              </a:rPr>
              <a:t>v. </a:t>
            </a:r>
            <a:r>
              <a:rPr lang="en-US" altLang="en-US" sz="2000" i="1" dirty="0" err="1">
                <a:latin typeface="Palatino Linotype" panose="02040502050505030304" pitchFamily="18" charset="0"/>
              </a:rPr>
              <a:t>vacciniae</a:t>
            </a:r>
            <a:r>
              <a:rPr lang="sr-Cyrl-CS" altLang="en-US" sz="2000" dirty="0">
                <a:latin typeface="Palatino Linotype" panose="02040502050505030304" pitchFamily="18" charset="0"/>
              </a:rPr>
              <a:t> и други покс вируси </a:t>
            </a:r>
          </a:p>
          <a:p>
            <a:pPr lvl="2"/>
            <a:r>
              <a:rPr lang="sr-Cyrl-CS" altLang="en-US" sz="2000" dirty="0">
                <a:latin typeface="Palatino Linotype" panose="02040502050505030304" pitchFamily="18" charset="0"/>
              </a:rPr>
              <a:t>К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ао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вакцина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се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даје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вектор</a:t>
            </a:r>
            <a:r>
              <a:rPr lang="en-GB" altLang="en-US" sz="20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са</a:t>
            </a:r>
            <a:r>
              <a:rPr lang="en-GB" altLang="en-US" sz="20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рекомбинантним</a:t>
            </a:r>
            <a:r>
              <a:rPr lang="en-GB" altLang="en-US" sz="20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геномом</a:t>
            </a:r>
            <a:endParaRPr lang="sr-Cyrl-CS" altLang="en-US" sz="2000" dirty="0">
              <a:latin typeface="Palatino Linotype" panose="02040502050505030304" pitchFamily="18" charset="0"/>
            </a:endParaRPr>
          </a:p>
          <a:p>
            <a:pPr lvl="2"/>
            <a:r>
              <a:rPr lang="sr-Cyrl-CS" altLang="en-US" sz="2000" dirty="0">
                <a:latin typeface="Palatino Linotype" panose="02040502050505030304" pitchFamily="18" charset="0"/>
              </a:rPr>
              <a:t>У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вакцинисаном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организму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вектор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се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умно</a:t>
            </a:r>
            <a:r>
              <a:rPr lang="sr-Latn-CS" altLang="en-US" sz="2000" dirty="0">
                <a:latin typeface="Palatino Linotype" panose="02040502050505030304" pitchFamily="18" charset="0"/>
              </a:rPr>
              <a:t>ж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ава</a:t>
            </a:r>
            <a:r>
              <a:rPr lang="en-GB" altLang="en-US" sz="2000" dirty="0">
                <a:latin typeface="Palatino Linotype" panose="02040502050505030304" pitchFamily="18" charset="0"/>
              </a:rPr>
              <a:t> и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синтетише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довољну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количину</a:t>
            </a:r>
            <a:r>
              <a:rPr lang="en-GB" altLang="en-US" sz="2000" dirty="0">
                <a:latin typeface="Palatino Linotype" panose="02040502050505030304" pitchFamily="18" charset="0"/>
              </a:rPr>
              <a:t> </a:t>
            </a:r>
            <a:r>
              <a:rPr lang="en-GB" altLang="en-US" sz="2000" dirty="0" err="1">
                <a:latin typeface="Palatino Linotype" panose="02040502050505030304" pitchFamily="18" charset="0"/>
              </a:rPr>
              <a:t>антигена</a:t>
            </a:r>
            <a:endParaRPr lang="sr-Cyrl-CS" altLang="en-US" sz="2000" dirty="0">
              <a:latin typeface="Palatino Linotype" panose="02040502050505030304" pitchFamily="18" charset="0"/>
            </a:endParaRPr>
          </a:p>
          <a:p>
            <a:pPr lvl="2"/>
            <a:r>
              <a:rPr lang="sr-Cyrl-CS" altLang="en-US" sz="2000" dirty="0">
                <a:latin typeface="Palatino Linotype" panose="02040502050505030304" pitchFamily="18" charset="0"/>
              </a:rPr>
              <a:t>Вакцине против </a:t>
            </a:r>
            <a:r>
              <a:rPr lang="en-US" altLang="en-US" sz="2000" dirty="0">
                <a:latin typeface="Palatino Linotype" panose="02040502050505030304" pitchFamily="18" charset="0"/>
              </a:rPr>
              <a:t>HBV, HSV</a:t>
            </a:r>
            <a:endParaRPr lang="sr-Cyrl-CS" altLang="en-US" sz="2000" dirty="0">
              <a:latin typeface="Palatino Linotype" panose="02040502050505030304" pitchFamily="18" charset="0"/>
            </a:endParaRPr>
          </a:p>
          <a:p>
            <a:pPr lvl="1"/>
            <a:endParaRPr lang="sr-Cyrl-CS" altLang="en-US" sz="2000" dirty="0">
              <a:latin typeface="Palatino Linotype" panose="02040502050505030304" pitchFamily="18" charset="0"/>
            </a:endParaRPr>
          </a:p>
          <a:p>
            <a:r>
              <a:rPr lang="sr-Cyrl-CS" altLang="en-US" sz="2000" dirty="0">
                <a:solidFill>
                  <a:srgbClr val="000099"/>
                </a:solidFill>
                <a:latin typeface="Palatino Linotype" panose="02040502050505030304" pitchFamily="18" charset="0"/>
              </a:rPr>
              <a:t>Делециони мутанти</a:t>
            </a:r>
          </a:p>
          <a:p>
            <a:pPr lvl="1"/>
            <a:r>
              <a:rPr lang="sr-Cyrl-CS" altLang="en-US" sz="20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Садрже живе инфективне вирусе којима је </a:t>
            </a:r>
            <a:r>
              <a:rPr lang="ru-RU" altLang="en-US" sz="20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рекомбинантним техникама мутиран или уклоњен </a:t>
            </a:r>
            <a:r>
              <a:rPr lang="sr-Cyrl-CS" altLang="en-US" sz="20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ген одговоран за вируленцију</a:t>
            </a:r>
            <a:endParaRPr lang="en-US" altLang="en-US" sz="2000" b="1" i="1" dirty="0">
              <a:solidFill>
                <a:srgbClr val="00B05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C93DD7D-244A-4514-3190-5CAD0C3E4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28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Живе рекомбинантне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EAFA412B-6E10-85A1-9F81-A29EE4A07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914" y="881741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инактивисане</a:t>
            </a:r>
            <a:r>
              <a:rPr lang="en-U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вакцине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,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које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садрже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sr-Cyrl-CS" altLang="en-US" sz="2400" i="1" dirty="0">
                <a:solidFill>
                  <a:srgbClr val="000099"/>
                </a:solidFill>
                <a:latin typeface="Palatino Linotype" panose="02040502050505030304" pitchFamily="18" charset="0"/>
              </a:rPr>
              <a:t>целе</a:t>
            </a:r>
            <a:r>
              <a:rPr lang="sr-Cyrl-C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инактивисане</a:t>
            </a:r>
            <a:r>
              <a:rPr lang="sr-Cyrl-C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микроорганизме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 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субјединичне</a:t>
            </a:r>
            <a:r>
              <a:rPr lang="en-US" altLang="en-US" sz="2400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вакцине</a:t>
            </a:r>
            <a:r>
              <a:rPr lang="en-US" altLang="en-US" sz="2400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које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се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састоје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од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антигенских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фрагмената</a:t>
            </a:r>
            <a:r>
              <a:rPr lang="en-US" altLang="en-US" sz="2400" i="1" dirty="0">
                <a:latin typeface="Palatino Linotype" panose="02040502050505030304" pitchFamily="18" charset="0"/>
              </a:rPr>
              <a:t> </a:t>
            </a:r>
            <a:r>
              <a:rPr lang="en-US" altLang="en-US" sz="2400" i="1" dirty="0" err="1">
                <a:latin typeface="Palatino Linotype" panose="02040502050505030304" pitchFamily="18" charset="0"/>
              </a:rPr>
              <a:t>микроорганизама</a:t>
            </a:r>
            <a:r>
              <a:rPr lang="en-US" altLang="en-US" sz="2400" i="1" dirty="0">
                <a:latin typeface="Palatino Linotype" panose="02040502050505030304" pitchFamily="18" charset="0"/>
              </a:rPr>
              <a:t>.</a:t>
            </a:r>
            <a:endParaRPr lang="sr-Cyrl-CS" altLang="en-US" sz="2400" i="1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i="1" dirty="0">
              <a:latin typeface="Palatino Linotype" panose="0204050205050503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047817-1D5F-C184-705A-05A4E84A4C11}"/>
              </a:ext>
            </a:extLst>
          </p:cNvPr>
          <p:cNvSpPr txBox="1">
            <a:spLocks noChangeArrowheads="1"/>
          </p:cNvSpPr>
          <p:nvPr/>
        </p:nvSpPr>
        <p:spPr>
          <a:xfrm>
            <a:off x="272141" y="2788558"/>
            <a:ext cx="4262438" cy="30781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sr-Cyrl-CS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предности</a:t>
            </a:r>
            <a:endParaRPr lang="en-GB" altLang="en-US" sz="2400" b="1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eaLnBrk="1" hangingPunct="1">
              <a:buClr>
                <a:schemeClr val="tx1"/>
              </a:buClr>
              <a:defRPr/>
            </a:pPr>
            <a:r>
              <a:rPr lang="ru-RU" altLang="en-US" sz="2400" dirty="0">
                <a:latin typeface="Palatino Linotype" panose="02040502050505030304" pitchFamily="18" charset="0"/>
              </a:rPr>
              <a:t>прави се од потпуно вирулентног микроорганизма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GB" altLang="en-US" sz="2400" dirty="0" err="1">
                <a:latin typeface="Palatino Linotype" panose="02040502050505030304" pitchFamily="18" charset="0"/>
              </a:rPr>
              <a:t>стабилност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 eaLnBrk="1" hangingPunct="1">
              <a:buClr>
                <a:schemeClr val="tx1"/>
              </a:buClr>
              <a:defRPr/>
            </a:pPr>
            <a:r>
              <a:rPr lang="sr-Cyrl-CS" altLang="en-US" sz="2400" dirty="0">
                <a:latin typeface="Palatino Linotype" panose="02040502050505030304" pitchFamily="18" charset="0"/>
              </a:rPr>
              <a:t>безбедност</a:t>
            </a:r>
            <a:endParaRPr lang="en-GB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B97F2501-4900-DB83-86C2-312504A7E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5541" y="2788558"/>
            <a:ext cx="403383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sr-Cyrl-CS" altLang="en-US" sz="2400" b="1">
                <a:solidFill>
                  <a:srgbClr val="000099"/>
                </a:solidFill>
                <a:latin typeface="Palatino Linotype" panose="02040502050505030304" pitchFamily="18" charset="0"/>
              </a:rPr>
              <a:t>недостаци</a:t>
            </a:r>
            <a:endParaRPr lang="en-GB" altLang="en-US" sz="2400" b="1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eaLnBrk="1" hangingPunct="1"/>
            <a:r>
              <a:rPr lang="sr-Cyrl-CS" altLang="en-US" sz="2400">
                <a:latin typeface="Palatino Linotype" panose="02040502050505030304" pitchFamily="18" charset="0"/>
              </a:rPr>
              <a:t>тип и трајање заштите</a:t>
            </a:r>
          </a:p>
          <a:p>
            <a:pPr eaLnBrk="1" hangingPunct="1"/>
            <a:r>
              <a:rPr lang="sr-Cyrl-CS" altLang="en-US" sz="2400">
                <a:latin typeface="Palatino Linotype" panose="02040502050505030304" pitchFamily="18" charset="0"/>
              </a:rPr>
              <a:t>потребан већи број доза </a:t>
            </a:r>
          </a:p>
          <a:p>
            <a:pPr eaLnBrk="1" hangingPunct="1"/>
            <a:r>
              <a:rPr lang="sr-Cyrl-CS" altLang="en-US" sz="2400">
                <a:latin typeface="Palatino Linotype" panose="02040502050505030304" pitchFamily="18" charset="0"/>
              </a:rPr>
              <a:t>потребан адјуванс</a:t>
            </a:r>
          </a:p>
        </p:txBody>
      </p:sp>
      <p:sp>
        <p:nvSpPr>
          <p:cNvPr id="19461" name="Rectangle 2">
            <a:extLst>
              <a:ext uri="{FF2B5EF4-FFF2-40B4-BE49-F238E27FC236}">
                <a16:creationId xmlns:a16="http://schemas.microsoft.com/office/drawing/2014/main" id="{8FF68CEF-1AE4-7CBE-6717-8D7871706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2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Мртве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343380" y="1461526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A296DB96-B0E3-27FB-D608-25DF378F8C1E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440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9F038A3-3164-9339-FA14-7F28258BC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230" y="1423761"/>
            <a:ext cx="89154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П</a:t>
            </a:r>
            <a:r>
              <a:rPr lang="sr-Latn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овећавају имуногеност антигена</a:t>
            </a:r>
            <a:r>
              <a:rPr lang="sr-Latn-CS" altLang="en-US" sz="2400" dirty="0">
                <a:latin typeface="Palatino Linotype" panose="02040502050505030304" pitchFamily="18" charset="0"/>
              </a:rPr>
              <a:t> и користе се као адитиви у инактивисаним вакцинама</a:t>
            </a:r>
            <a:endParaRPr lang="en-US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Palatino Linotype" panose="02040502050505030304" pitchFamily="18" charset="0"/>
              </a:rPr>
              <a:t>Адјуванси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повећавају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ефикасност</a:t>
            </a:r>
            <a:r>
              <a:rPr lang="en-US" altLang="en-US" sz="2400" dirty="0">
                <a:latin typeface="Palatino Linotype" panose="02040502050505030304" pitchFamily="18" charset="0"/>
              </a:rPr>
              <a:t> (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антигеност</a:t>
            </a:r>
            <a:r>
              <a:rPr lang="en-US" altLang="en-US" sz="2400" dirty="0">
                <a:latin typeface="Palatino Linotype" panose="02040502050505030304" pitchFamily="18" charset="0"/>
              </a:rPr>
              <a:t>)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вакцине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стимулацијом</a:t>
            </a:r>
            <a:r>
              <a:rPr lang="en-US" altLang="en-US" sz="2400" dirty="0">
                <a:latin typeface="Palatino Linotype" panose="02040502050505030304" pitchFamily="18" charset="0"/>
              </a:rPr>
              <a:t> и </a:t>
            </a:r>
            <a:r>
              <a:rPr lang="en-US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активацијом</a:t>
            </a:r>
            <a:r>
              <a:rPr lang="en-U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 Toll-like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рецептора</a:t>
            </a:r>
            <a:endParaRPr lang="en-US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Palatino Linotype" panose="02040502050505030304" pitchFamily="18" charset="0"/>
              </a:rPr>
              <a:t>Сами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по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себи</a:t>
            </a:r>
            <a:r>
              <a:rPr lang="en-US" altLang="en-US" sz="2400" dirty="0">
                <a:latin typeface="Palatino Linotype" panose="02040502050505030304" pitchFamily="18" charset="0"/>
              </a:rPr>
              <a:t>,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неки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цитокини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као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што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су</a:t>
            </a:r>
            <a:r>
              <a:rPr lang="en-US" altLang="en-US" sz="2400" dirty="0">
                <a:latin typeface="Palatino Linotype" panose="02040502050505030304" pitchFamily="18" charset="0"/>
              </a:rPr>
              <a:t> IL-1, IL-2 и IFN-γ,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могу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имати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адјувансну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активност</a:t>
            </a:r>
            <a:endParaRPr lang="en-US" alt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C092A3D-1B0E-6172-C8E2-3185C5CEF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14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Адјуванси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>
            <a:extLst>
              <a:ext uri="{FF2B5EF4-FFF2-40B4-BE49-F238E27FC236}">
                <a16:creationId xmlns:a16="http://schemas.microsoft.com/office/drawing/2014/main" id="{09312312-720C-89D7-B375-A7CF32F78E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53621" y="997405"/>
            <a:ext cx="7600950" cy="499268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Применом физичких или хемијских поступака се уништава инфективност вируса, али се задржава њихова имуногеност</a:t>
            </a: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400" b="1" i="1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Недостаци</a:t>
            </a:r>
            <a:r>
              <a:rPr lang="sr-Cyrl-CS" altLang="en-US" sz="2400" dirty="0">
                <a:latin typeface="Palatino Linotype" panose="02040502050505030304" pitchFamily="18" charset="0"/>
              </a:rPr>
              <a:t>:</a:t>
            </a: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 dirty="0">
                <a:latin typeface="Palatino Linotype" panose="02040502050505030304" pitchFamily="18" charset="0"/>
              </a:rPr>
              <a:t>Стимулишу продукцију неутралишућих антитела али у нижем титру од живих вакцина</a:t>
            </a: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 dirty="0">
                <a:latin typeface="Palatino Linotype" panose="02040502050505030304" pitchFamily="18" charset="0"/>
              </a:rPr>
              <a:t>Индукују слаб целуларни имунски одговор</a:t>
            </a: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 dirty="0">
                <a:latin typeface="Palatino Linotype" panose="02040502050505030304" pitchFamily="18" charset="0"/>
              </a:rPr>
              <a:t>Не индукују локални имунски одговор</a:t>
            </a: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 dirty="0">
                <a:latin typeface="Palatino Linotype" panose="02040502050505030304" pitchFamily="18" charset="0"/>
              </a:rPr>
              <a:t>Краткотрајан имунитет</a:t>
            </a:r>
            <a:endParaRPr lang="en-GB" alt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ACF5CE12-D17E-ABA5-0832-B7B3A0D7A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Инактивисане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07083E30-B4E7-B563-8AB2-2AFDC26214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44763" y="1193347"/>
            <a:ext cx="7600950" cy="4992688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Садрже пречишћене и концентрисане антигене микроорганизама</a:t>
            </a: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800" b="1" i="1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8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Предност:</a:t>
            </a: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800" dirty="0">
                <a:latin typeface="Palatino Linotype" panose="02040502050505030304" pitchFamily="18" charset="0"/>
              </a:rPr>
              <a:t>Нешкодљиве</a:t>
            </a: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endParaRPr lang="sr-Cyrl-CS" altLang="en-US" sz="2800" b="1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8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Недостаци</a:t>
            </a:r>
            <a:r>
              <a:rPr lang="sr-Cyrl-CS" altLang="en-US" sz="2800" dirty="0">
                <a:latin typeface="Palatino Linotype" panose="02040502050505030304" pitchFamily="18" charset="0"/>
              </a:rPr>
              <a:t>:</a:t>
            </a: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800" dirty="0">
                <a:latin typeface="Palatino Linotype" panose="02040502050505030304" pitchFamily="18" charset="0"/>
              </a:rPr>
              <a:t>Слабија имуногеност</a:t>
            </a:r>
          </a:p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800" dirty="0">
                <a:latin typeface="Palatino Linotype" panose="02040502050505030304" pitchFamily="18" charset="0"/>
              </a:rPr>
              <a:t>Не индукују целуларни имунски одговор</a:t>
            </a: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9330A9B6-A86D-EC9D-5424-D1679DF66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87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Субјединичне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>
            <a:extLst>
              <a:ext uri="{FF2B5EF4-FFF2-40B4-BE49-F238E27FC236}">
                <a16:creationId xmlns:a16="http://schemas.microsoft.com/office/drawing/2014/main" id="{D760D0EA-0A04-B007-D7E9-AAA30D2E57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9343" y="1012371"/>
            <a:ext cx="7239000" cy="4800600"/>
          </a:xfrm>
        </p:spPr>
        <p:txBody>
          <a:bodyPr>
            <a:normAutofit/>
          </a:bodyPr>
          <a:lstStyle/>
          <a:p>
            <a:pPr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>
                <a:solidFill>
                  <a:srgbClr val="00B050"/>
                </a:solidFill>
                <a:latin typeface="Palatino Linotype" panose="02040502050505030304" pitchFamily="18" charset="0"/>
              </a:rPr>
              <a:t>Дифтерија</a:t>
            </a:r>
          </a:p>
          <a:p>
            <a:pPr lvl="1"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en-GB" altLang="en-US" sz="2400">
                <a:latin typeface="Palatino Linotype" panose="02040502050505030304" pitchFamily="18" charset="0"/>
              </a:rPr>
              <a:t>токсоид (анатоксин) 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2"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en-GB" altLang="en-US" sz="2400" i="1">
                <a:latin typeface="Palatino Linotype" panose="02040502050505030304" pitchFamily="18" charset="0"/>
              </a:rPr>
              <a:t>Corynebacterium diphtheriae</a:t>
            </a:r>
            <a:r>
              <a:rPr lang="en-GB" altLang="en-US" sz="2400">
                <a:latin typeface="Palatino Linotype" panose="02040502050505030304" pitchFamily="18" charset="0"/>
              </a:rPr>
              <a:t> </a:t>
            </a:r>
          </a:p>
          <a:p>
            <a:pPr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>
                <a:solidFill>
                  <a:srgbClr val="00B050"/>
                </a:solidFill>
                <a:latin typeface="Palatino Linotype" panose="02040502050505030304" pitchFamily="18" charset="0"/>
              </a:rPr>
              <a:t>Тетанус</a:t>
            </a:r>
            <a:r>
              <a:rPr lang="en-GB" altLang="en-US" sz="240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>
                <a:latin typeface="Palatino Linotype" panose="02040502050505030304" pitchFamily="18" charset="0"/>
              </a:rPr>
              <a:t>   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en-GB" altLang="en-US" sz="2400">
                <a:latin typeface="Palatino Linotype" panose="02040502050505030304" pitchFamily="18" charset="0"/>
              </a:rPr>
              <a:t>токсоид (анатоксин) 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2"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en-GB" altLang="en-US" sz="2400" i="1">
                <a:latin typeface="Palatino Linotype" panose="02040502050505030304" pitchFamily="18" charset="0"/>
              </a:rPr>
              <a:t>Clostridium tetani</a:t>
            </a:r>
            <a:r>
              <a:rPr lang="en-GB" altLang="en-US" sz="2400">
                <a:latin typeface="Palatino Linotype" panose="02040502050505030304" pitchFamily="18" charset="0"/>
              </a:rPr>
              <a:t> </a:t>
            </a:r>
          </a:p>
          <a:p>
            <a:pPr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sr-Cyrl-CS" altLang="en-US" sz="2400">
                <a:solidFill>
                  <a:srgbClr val="00B050"/>
                </a:solidFill>
                <a:latin typeface="Palatino Linotype" panose="02040502050505030304" pitchFamily="18" charset="0"/>
              </a:rPr>
              <a:t>Пертусис</a:t>
            </a:r>
            <a:r>
              <a:rPr lang="en-GB" altLang="en-US" sz="2400">
                <a:latin typeface="Palatino Linotype" panose="02040502050505030304" pitchFamily="18" charset="0"/>
              </a:rPr>
              <a:t>   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en-GB" altLang="en-US" sz="2400">
                <a:latin typeface="Palatino Linotype" panose="02040502050505030304" pitchFamily="18" charset="0"/>
              </a:rPr>
              <a:t>токсоид (анатоксин)</a:t>
            </a:r>
            <a:r>
              <a:rPr lang="sr-Cyrl-CS" altLang="en-US" sz="2400">
                <a:latin typeface="Palatino Linotype" panose="02040502050505030304" pitchFamily="18" charset="0"/>
              </a:rPr>
              <a:t>, адхезини </a:t>
            </a:r>
          </a:p>
          <a:p>
            <a:pPr lvl="2"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lang="en-GB" altLang="en-US" sz="2400" i="1">
                <a:latin typeface="Palatino Linotype" panose="02040502050505030304" pitchFamily="18" charset="0"/>
              </a:rPr>
              <a:t>Bordetella pertussis</a:t>
            </a:r>
            <a:r>
              <a:rPr lang="en-GB" altLang="en-US" sz="2400">
                <a:latin typeface="Palatino Linotype" panose="02040502050505030304" pitchFamily="18" charset="0"/>
              </a:rPr>
              <a:t> </a:t>
            </a: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729613D5-1603-440F-2A31-8DDA96931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1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sr-Cyrl-R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Субјединичне протеинске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A1A0509-77E4-8941-8ED3-4264F1E81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38" y="1707470"/>
            <a:ext cx="8659813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Palatino Linotype" panose="02040502050505030304" pitchFamily="18" charset="0"/>
              </a:rPr>
              <a:t>Токсоиди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су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хемијски</a:t>
            </a:r>
            <a:r>
              <a:rPr lang="en-US" altLang="en-US" sz="2400" dirty="0">
                <a:latin typeface="Palatino Linotype" panose="02040502050505030304" pitchFamily="18" charset="0"/>
              </a:rPr>
              <a:t> и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температурно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модификовани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бактеријски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токсини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који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су</a:t>
            </a:r>
            <a:r>
              <a:rPr lang="en-US" altLang="en-US" sz="2400" dirty="0">
                <a:latin typeface="Palatino Linotype" panose="02040502050505030304" pitchFamily="18" charset="0"/>
              </a:rPr>
              <a:t> 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изгубили токсичност</a:t>
            </a:r>
            <a:r>
              <a:rPr lang="sr-Cyrl-CS" altLang="en-US" sz="2400" dirty="0">
                <a:latin typeface="Palatino Linotype" panose="02040502050505030304" pitchFamily="18" charset="0"/>
              </a:rPr>
              <a:t>, а </a:t>
            </a:r>
            <a:r>
              <a:rPr lang="en-US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задржали</a:t>
            </a:r>
            <a:r>
              <a:rPr lang="en-U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400" dirty="0" err="1">
                <a:solidFill>
                  <a:srgbClr val="CC0000"/>
                </a:solidFill>
                <a:latin typeface="Palatino Linotype" panose="02040502050505030304" pitchFamily="18" charset="0"/>
              </a:rPr>
              <a:t>антигеност</a:t>
            </a:r>
            <a:r>
              <a:rPr lang="en-US" altLang="en-US" sz="2400" dirty="0">
                <a:latin typeface="Palatino Linotype" panose="02040502050505030304" pitchFamily="18" charset="0"/>
              </a:rPr>
              <a:t> (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дифтерија</a:t>
            </a:r>
            <a:r>
              <a:rPr lang="en-US" altLang="en-US" sz="2400" dirty="0">
                <a:latin typeface="Palatino Linotype" panose="02040502050505030304" pitchFamily="18" charset="0"/>
              </a:rPr>
              <a:t>, </a:t>
            </a:r>
            <a:r>
              <a:rPr lang="en-US" altLang="en-US" sz="2400" dirty="0" err="1">
                <a:latin typeface="Palatino Linotype" panose="02040502050505030304" pitchFamily="18" charset="0"/>
              </a:rPr>
              <a:t>тетанус</a:t>
            </a:r>
            <a:r>
              <a:rPr lang="sr-Cyrl-CS" altLang="en-US" sz="2400" dirty="0">
                <a:latin typeface="Palatino Linotype" panose="02040502050505030304" pitchFamily="18" charset="0"/>
              </a:rPr>
              <a:t>, пертусис</a:t>
            </a:r>
            <a:r>
              <a:rPr lang="en-US" altLang="en-US" sz="2400" dirty="0">
                <a:latin typeface="Palatino Linotype" panose="02040502050505030304" pitchFamily="18" charset="0"/>
              </a:rPr>
              <a:t>)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400" dirty="0">
                <a:latin typeface="Palatino Linotype" panose="02040502050505030304" pitchFamily="18" charset="0"/>
              </a:rPr>
              <a:t>С обзиром да токсоиди имају мање антигенских детерминанти, ефикасна имунизација захтева </a:t>
            </a:r>
            <a:r>
              <a:rPr lang="ru-RU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понављане дозе вакцинације</a:t>
            </a:r>
            <a:r>
              <a:rPr lang="ru-RU" altLang="en-US" sz="2400" dirty="0">
                <a:latin typeface="Palatino Linotype" panose="02040502050505030304" pitchFamily="18" charset="0"/>
              </a:rPr>
              <a:t> у детињству, као и ревакцинације на сваких 10 година током живота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en-US" sz="24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i="1" dirty="0">
              <a:latin typeface="Palatino Linotype" panose="02040502050505030304" pitchFamily="18" charset="0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DF7B9DE6-9E76-10BF-9957-5A16B8171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2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Токсоиди као антигени у вакцинама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>
            <a:extLst>
              <a:ext uri="{FF2B5EF4-FFF2-40B4-BE49-F238E27FC236}">
                <a16:creationId xmlns:a16="http://schemas.microsoft.com/office/drawing/2014/main" id="{38ADB2EF-7E57-74E1-29F8-0E2DB1379E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8458" y="1252085"/>
            <a:ext cx="7848600" cy="4713287"/>
          </a:xfrm>
        </p:spPr>
        <p:txBody>
          <a:bodyPr>
            <a:normAutofit/>
          </a:bodyPr>
          <a:lstStyle/>
          <a:p>
            <a:pPr marL="609600" indent="-609600"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У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превенцији</a:t>
            </a:r>
            <a:r>
              <a:rPr lang="sr-Cyrl-CS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инфекција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које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изазивају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инкапсулиране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бактерије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 marL="609600" indent="-609600">
              <a:buNone/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 marL="609600" indent="-609600">
              <a:buNone/>
            </a:pPr>
            <a:r>
              <a:rPr lang="sr-Cyrl-CS" altLang="en-US" sz="2400" dirty="0">
                <a:latin typeface="Palatino Linotype" panose="02040502050505030304" pitchFamily="18" charset="0"/>
              </a:rPr>
              <a:t>С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астав</a:t>
            </a:r>
            <a:r>
              <a:rPr lang="en-GB" altLang="en-US" sz="2400" dirty="0">
                <a:latin typeface="Palatino Linotype" panose="02040502050505030304" pitchFamily="18" charset="0"/>
              </a:rPr>
              <a:t>: 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полисахариди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капсуле</a:t>
            </a:r>
            <a:endParaRPr lang="sr-Cyrl-C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marL="609600" indent="-609600">
              <a:buNone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 marL="990600" lvl="1" indent="-533400"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	</a:t>
            </a:r>
            <a:r>
              <a:rPr lang="en-GB" altLang="en-US" sz="2400" i="1" dirty="0">
                <a:latin typeface="Palatino Linotype" panose="02040502050505030304" pitchFamily="18" charset="0"/>
              </a:rPr>
              <a:t>Haemophilus influenzae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тип</a:t>
            </a:r>
            <a:r>
              <a:rPr lang="en-GB" altLang="en-US" sz="2400" dirty="0">
                <a:latin typeface="Palatino Linotype" panose="02040502050505030304" pitchFamily="18" charset="0"/>
              </a:rPr>
              <a:t> b</a:t>
            </a:r>
          </a:p>
          <a:p>
            <a:pPr marL="990600" lvl="1" indent="-533400"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	</a:t>
            </a:r>
            <a:r>
              <a:rPr lang="en-GB" altLang="en-US" sz="2400" i="1" dirty="0">
                <a:latin typeface="Palatino Linotype" panose="02040502050505030304" pitchFamily="18" charset="0"/>
              </a:rPr>
              <a:t>Streptococcus pneumoniae</a:t>
            </a:r>
            <a:r>
              <a:rPr lang="en-GB" altLang="en-US" sz="2400" dirty="0">
                <a:latin typeface="Palatino Linotype" panose="02040502050505030304" pitchFamily="18" charset="0"/>
              </a:rPr>
              <a:t> 23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серотипа</a:t>
            </a:r>
            <a:endParaRPr lang="en-GB" altLang="en-US" sz="2400" dirty="0">
              <a:latin typeface="Palatino Linotype" panose="02040502050505030304" pitchFamily="18" charset="0"/>
            </a:endParaRPr>
          </a:p>
          <a:p>
            <a:pPr marL="990600" lvl="1" indent="-533400"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	</a:t>
            </a:r>
            <a:r>
              <a:rPr lang="en-GB" altLang="en-US" sz="2400" i="1" dirty="0">
                <a:latin typeface="Palatino Linotype" panose="02040502050505030304" pitchFamily="18" charset="0"/>
              </a:rPr>
              <a:t>Neisseria meningitidis</a:t>
            </a:r>
            <a:r>
              <a:rPr lang="en-GB" altLang="en-US" sz="2400" dirty="0">
                <a:latin typeface="Palatino Linotype" panose="02040502050505030304" pitchFamily="18" charset="0"/>
              </a:rPr>
              <a:t> 4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серотипа</a:t>
            </a:r>
            <a:r>
              <a:rPr lang="en-GB" altLang="en-US" sz="2400" dirty="0">
                <a:latin typeface="Palatino Linotype" panose="02040502050505030304" pitchFamily="18" charset="0"/>
              </a:rPr>
              <a:t> (A, C, Y, W135)</a:t>
            </a: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E554856E-E0F0-45DB-AD27-A2D1DEA2B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14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Субјединичне полисахаридне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>
            <a:extLst>
              <a:ext uri="{FF2B5EF4-FFF2-40B4-BE49-F238E27FC236}">
                <a16:creationId xmlns:a16="http://schemas.microsoft.com/office/drawing/2014/main" id="{00DC2B63-8E7B-39AC-E0A0-78B4AC0F65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53143" y="1469572"/>
            <a:ext cx="7772400" cy="416718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GB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Т </a:t>
            </a:r>
            <a:r>
              <a:rPr lang="en-GB" altLang="en-US" sz="2400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независни</a:t>
            </a:r>
            <a:r>
              <a:rPr lang="en-GB" altLang="en-US" sz="2400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антигени</a:t>
            </a:r>
            <a:r>
              <a:rPr lang="en-GB" altLang="en-US" sz="2400" dirty="0">
                <a:latin typeface="Palatino Linotype" panose="02040502050505030304" pitchFamily="18" charset="0"/>
              </a:rPr>
              <a:t>: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увек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карактеристике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примарног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одговора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И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зостаје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en-US" sz="2400" dirty="0" err="1">
                <a:latin typeface="Palatino Linotype" panose="02040502050505030304" pitchFamily="18" charset="0"/>
              </a:rPr>
              <a:t>стимулација</a:t>
            </a:r>
            <a:r>
              <a:rPr lang="en-GB" altLang="en-US" sz="2400" dirty="0">
                <a:latin typeface="Palatino Linotype" panose="02040502050505030304" pitchFamily="18" charset="0"/>
              </a:rPr>
              <a:t> Т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лимфоцита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односно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кооперација</a:t>
            </a:r>
            <a:r>
              <a:rPr lang="en-GB" altLang="en-US" sz="2400" dirty="0">
                <a:latin typeface="Palatino Linotype" panose="02040502050505030304" pitchFamily="18" charset="0"/>
              </a:rPr>
              <a:t> Т - Б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лимфоцита</a:t>
            </a:r>
            <a:r>
              <a:rPr lang="en-GB" altLang="en-US" sz="2400" dirty="0">
                <a:latin typeface="Palatino Linotype" panose="02040502050505030304" pitchFamily="18" charset="0"/>
              </a:rPr>
              <a:t>; 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2400" dirty="0">
                <a:latin typeface="Palatino Linotype" panose="02040502050505030304" pitchFamily="18" charset="0"/>
              </a:rPr>
              <a:t>промена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класе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Иг</a:t>
            </a:r>
            <a:r>
              <a:rPr lang="en-GB" altLang="en-US" sz="2400" dirty="0">
                <a:latin typeface="Palatino Linotype" panose="02040502050505030304" pitchFamily="18" charset="0"/>
              </a:rPr>
              <a:t>; 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400" dirty="0" err="1">
                <a:latin typeface="Palatino Linotype" panose="02040502050505030304" pitchFamily="18" charset="0"/>
              </a:rPr>
              <a:t>сазревање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афинитета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имунског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одговора</a:t>
            </a:r>
            <a:r>
              <a:rPr lang="en-GB" altLang="en-US" sz="2400" dirty="0">
                <a:latin typeface="Palatino Linotype" panose="02040502050505030304" pitchFamily="18" charset="0"/>
              </a:rPr>
              <a:t>; 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400" dirty="0" err="1">
                <a:latin typeface="Palatino Linotype" panose="02040502050505030304" pitchFamily="18" charset="0"/>
              </a:rPr>
              <a:t>имунска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меморија</a:t>
            </a:r>
            <a:r>
              <a:rPr lang="en-GB" altLang="en-US" sz="2400" dirty="0">
                <a:latin typeface="Palatino Linotype" panose="02040502050505030304" pitchFamily="18" charset="0"/>
              </a:rPr>
              <a:t>; </a:t>
            </a:r>
            <a:endParaRPr lang="sr-Cyrl-CS" alt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42B22ACF-AB7E-1BCB-6FC6-25CACB533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70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Полисахариди као антигени у вакцинама 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>
            <a:extLst>
              <a:ext uri="{FF2B5EF4-FFF2-40B4-BE49-F238E27FC236}">
                <a16:creationId xmlns:a16="http://schemas.microsoft.com/office/drawing/2014/main" id="{87E98857-EB0F-8F7F-4C76-75F19F9527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1857" y="1534885"/>
            <a:ext cx="8207375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полисахаридни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Аг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+ 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протеински</a:t>
            </a:r>
            <a:r>
              <a:rPr lang="en-GB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носач</a:t>
            </a:r>
            <a:endParaRPr lang="en-GB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endParaRPr lang="en-GB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endParaRPr lang="en-GB" altLang="en-US" sz="2400" dirty="0"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r>
              <a:rPr lang="en-GB" altLang="en-US" sz="2400" dirty="0" err="1">
                <a:latin typeface="Palatino Linotype" panose="02040502050505030304" pitchFamily="18" charset="0"/>
              </a:rPr>
              <a:t>протеински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носачи</a:t>
            </a:r>
            <a:r>
              <a:rPr lang="en-GB" altLang="en-US" sz="2400" dirty="0">
                <a:latin typeface="Palatino Linotype" panose="02040502050505030304" pitchFamily="18" charset="0"/>
              </a:rPr>
              <a:t>:</a:t>
            </a:r>
          </a:p>
          <a:p>
            <a:pPr algn="ctr">
              <a:buFontTx/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-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токсоид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токсина</a:t>
            </a:r>
            <a:r>
              <a:rPr lang="en-GB" altLang="en-US" sz="2400" dirty="0">
                <a:latin typeface="Palatino Linotype" panose="02040502050505030304" pitchFamily="18" charset="0"/>
              </a:rPr>
              <a:t> C. diphtheriae</a:t>
            </a:r>
          </a:p>
          <a:p>
            <a:pPr algn="ctr">
              <a:buFontTx/>
              <a:buNone/>
            </a:pPr>
            <a:r>
              <a:rPr lang="en-GB" altLang="en-US" sz="2400" dirty="0">
                <a:latin typeface="Palatino Linotype" panose="02040502050505030304" pitchFamily="18" charset="0"/>
              </a:rPr>
              <a:t>-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токсоид</a:t>
            </a:r>
            <a:r>
              <a:rPr lang="en-GB" altLang="en-US" sz="2400" dirty="0">
                <a:latin typeface="Palatino Linotype" panose="02040502050505030304" pitchFamily="18" charset="0"/>
              </a:rPr>
              <a:t> 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токсина</a:t>
            </a:r>
            <a:r>
              <a:rPr lang="en-GB" altLang="en-US" sz="2400" dirty="0">
                <a:latin typeface="Palatino Linotype" panose="02040502050505030304" pitchFamily="18" charset="0"/>
              </a:rPr>
              <a:t> C. tetani</a:t>
            </a:r>
          </a:p>
          <a:p>
            <a:pPr algn="ctr">
              <a:buFontTx/>
              <a:buNone/>
            </a:pPr>
            <a:endParaRPr lang="en-GB" altLang="en-US" dirty="0">
              <a:latin typeface="Palatino Linotype" panose="02040502050505030304" pitchFamily="18" charset="0"/>
            </a:endParaRPr>
          </a:p>
        </p:txBody>
      </p:sp>
      <p:sp>
        <p:nvSpPr>
          <p:cNvPr id="25606" name="Rectangle 6">
            <a:extLst>
              <a:ext uri="{FF2B5EF4-FFF2-40B4-BE49-F238E27FC236}">
                <a16:creationId xmlns:a16="http://schemas.microsoft.com/office/drawing/2014/main" id="{F1D5A0D3-D169-F5B0-53EC-B3641AAA0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56" y="1458685"/>
            <a:ext cx="8064500" cy="7620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id="{61C84F61-095C-57C8-BBD0-828211856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941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Субјединичне конјуговане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>
            <a:extLst>
              <a:ext uri="{FF2B5EF4-FFF2-40B4-BE49-F238E27FC236}">
                <a16:creationId xmlns:a16="http://schemas.microsoft.com/office/drawing/2014/main" id="{31A7DCC6-C8EC-B417-5DA2-5A2F942DC6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74912" y="1970540"/>
            <a:ext cx="7772400" cy="3646487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en-GB" altLang="en-US" sz="2800" dirty="0">
                <a:latin typeface="Palatino Linotype" panose="02040502050505030304" pitchFamily="18" charset="0"/>
              </a:rPr>
              <a:t>У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превенцији</a:t>
            </a:r>
            <a:r>
              <a:rPr lang="en-GB" altLang="en-US" sz="2800" dirty="0">
                <a:latin typeface="Palatino Linotype" panose="02040502050505030304" pitchFamily="18" charset="0"/>
              </a:rPr>
              <a:t>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инфекција</a:t>
            </a:r>
            <a:r>
              <a:rPr lang="en-GB" altLang="en-US" sz="2800" dirty="0">
                <a:latin typeface="Palatino Linotype" panose="02040502050505030304" pitchFamily="18" charset="0"/>
              </a:rPr>
              <a:t>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које</a:t>
            </a:r>
            <a:r>
              <a:rPr lang="en-GB" altLang="en-US" sz="2800" dirty="0">
                <a:latin typeface="Palatino Linotype" panose="02040502050505030304" pitchFamily="18" charset="0"/>
              </a:rPr>
              <a:t>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изазивају</a:t>
            </a:r>
            <a:r>
              <a:rPr lang="en-GB" altLang="en-US" sz="2800" dirty="0">
                <a:latin typeface="Palatino Linotype" panose="02040502050505030304" pitchFamily="18" charset="0"/>
              </a:rPr>
              <a:t>:</a:t>
            </a:r>
            <a:endParaRPr lang="sr-Cyrl-CS" altLang="en-US" sz="2800" dirty="0"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r>
              <a:rPr lang="en-GB" altLang="en-US" sz="2800" i="1" dirty="0">
                <a:latin typeface="Palatino Linotype" panose="02040502050505030304" pitchFamily="18" charset="0"/>
              </a:rPr>
              <a:t>Haemophilus influenzae</a:t>
            </a:r>
            <a:r>
              <a:rPr lang="en-GB" altLang="en-US" sz="2800" dirty="0">
                <a:latin typeface="Palatino Linotype" panose="02040502050505030304" pitchFamily="18" charset="0"/>
              </a:rPr>
              <a:t>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тип</a:t>
            </a:r>
            <a:r>
              <a:rPr lang="en-GB" altLang="en-US" sz="2800" dirty="0">
                <a:latin typeface="Palatino Linotype" panose="02040502050505030304" pitchFamily="18" charset="0"/>
              </a:rPr>
              <a:t> b</a:t>
            </a:r>
          </a:p>
          <a:p>
            <a:pPr algn="ctr">
              <a:buFontTx/>
              <a:buNone/>
            </a:pPr>
            <a:r>
              <a:rPr lang="en-GB" altLang="en-US" sz="2800" dirty="0">
                <a:latin typeface="Palatino Linotype" panose="02040502050505030304" pitchFamily="18" charset="0"/>
              </a:rPr>
              <a:t>		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обољевање</a:t>
            </a:r>
            <a:r>
              <a:rPr lang="en-GB" altLang="en-US" sz="2400" dirty="0">
                <a:latin typeface="Palatino Linotype" panose="02040502050505030304" pitchFamily="18" charset="0"/>
              </a:rPr>
              <a:t> 95-100%</a:t>
            </a:r>
          </a:p>
          <a:p>
            <a:pPr algn="ctr">
              <a:buFontTx/>
              <a:buNone/>
            </a:pPr>
            <a:r>
              <a:rPr lang="en-GB" altLang="en-US" sz="2800" i="1" dirty="0">
                <a:latin typeface="Palatino Linotype" panose="02040502050505030304" pitchFamily="18" charset="0"/>
              </a:rPr>
              <a:t>Streptococcus pneumoniae</a:t>
            </a:r>
            <a:r>
              <a:rPr lang="en-GB" altLang="en-US" sz="2800" dirty="0">
                <a:latin typeface="Palatino Linotype" panose="02040502050505030304" pitchFamily="18" charset="0"/>
              </a:rPr>
              <a:t> - 7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серотипова</a:t>
            </a:r>
            <a:endParaRPr lang="en-GB" altLang="en-US" sz="2800" dirty="0"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r>
              <a:rPr lang="en-GB" altLang="en-US" sz="2800" dirty="0">
                <a:latin typeface="Palatino Linotype" panose="02040502050505030304" pitchFamily="18" charset="0"/>
              </a:rPr>
              <a:t>		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обољевање</a:t>
            </a:r>
            <a:r>
              <a:rPr lang="en-GB" altLang="en-US" sz="2400" dirty="0">
                <a:latin typeface="Palatino Linotype" panose="02040502050505030304" pitchFamily="18" charset="0"/>
              </a:rPr>
              <a:t> 95%</a:t>
            </a:r>
          </a:p>
          <a:p>
            <a:pPr algn="ctr">
              <a:buFontTx/>
              <a:buNone/>
            </a:pPr>
            <a:r>
              <a:rPr lang="en-GB" altLang="en-US" sz="2800" i="1" dirty="0">
                <a:latin typeface="Palatino Linotype" panose="02040502050505030304" pitchFamily="18" charset="0"/>
              </a:rPr>
              <a:t>Neisseria meningitidis</a:t>
            </a:r>
            <a:r>
              <a:rPr lang="en-GB" altLang="en-US" sz="2800" dirty="0">
                <a:latin typeface="Palatino Linotype" panose="02040502050505030304" pitchFamily="18" charset="0"/>
              </a:rPr>
              <a:t> - 2 </a:t>
            </a:r>
            <a:r>
              <a:rPr lang="en-GB" altLang="en-US" sz="2800" dirty="0" err="1">
                <a:latin typeface="Palatino Linotype" panose="02040502050505030304" pitchFamily="18" charset="0"/>
              </a:rPr>
              <a:t>серотипа</a:t>
            </a:r>
            <a:endParaRPr lang="en-GB" altLang="en-US" sz="2800" dirty="0">
              <a:latin typeface="Palatino Linotype" panose="02040502050505030304" pitchFamily="18" charset="0"/>
            </a:endParaRPr>
          </a:p>
          <a:p>
            <a:pPr algn="ctr">
              <a:buFontTx/>
              <a:buNone/>
            </a:pPr>
            <a:r>
              <a:rPr lang="en-GB" altLang="en-US" sz="2800" dirty="0">
                <a:latin typeface="Palatino Linotype" panose="02040502050505030304" pitchFamily="18" charset="0"/>
              </a:rPr>
              <a:t>		</a:t>
            </a:r>
            <a:r>
              <a:rPr lang="en-GB" altLang="en-US" sz="2400" dirty="0" err="1">
                <a:latin typeface="Palatino Linotype" panose="02040502050505030304" pitchFamily="18" charset="0"/>
              </a:rPr>
              <a:t>обољевање</a:t>
            </a:r>
            <a:r>
              <a:rPr lang="en-GB" altLang="en-US" sz="2400" dirty="0">
                <a:latin typeface="Palatino Linotype" panose="02040502050505030304" pitchFamily="18" charset="0"/>
              </a:rPr>
              <a:t> 92%</a:t>
            </a:r>
          </a:p>
          <a:p>
            <a:pPr algn="ctr">
              <a:buFontTx/>
              <a:buNone/>
            </a:pPr>
            <a:endParaRPr lang="en-GB" altLang="en-US" sz="28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7654" name="AutoShape 6">
            <a:extLst>
              <a:ext uri="{FF2B5EF4-FFF2-40B4-BE49-F238E27FC236}">
                <a16:creationId xmlns:a16="http://schemas.microsoft.com/office/drawing/2014/main" id="{85C18A7D-4D0F-A358-3B88-94D494C79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971800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7655" name="AutoShape 7">
            <a:extLst>
              <a:ext uri="{FF2B5EF4-FFF2-40B4-BE49-F238E27FC236}">
                <a16:creationId xmlns:a16="http://schemas.microsoft.com/office/drawing/2014/main" id="{63E0A382-E0EE-2661-B359-F9D92130D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076700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7656" name="AutoShape 8">
            <a:extLst>
              <a:ext uri="{FF2B5EF4-FFF2-40B4-BE49-F238E27FC236}">
                <a16:creationId xmlns:a16="http://schemas.microsoft.com/office/drawing/2014/main" id="{EC4E6701-8D91-F32A-D016-8F8ED52DC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5084763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28678" name="Rectangle 2">
            <a:extLst>
              <a:ext uri="{FF2B5EF4-FFF2-40B4-BE49-F238E27FC236}">
                <a16:creationId xmlns:a16="http://schemas.microsoft.com/office/drawing/2014/main" id="{103A7A99-1DDE-067E-92BD-21B65E1AB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99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Субјединичне конјуговане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59DE9B2B-0DD2-BC72-9F8B-803CCECB3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71" y="1992086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Састоје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се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од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комбинације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неколико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токсоида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и</a:t>
            </a:r>
            <a:r>
              <a:rPr lang="sr-Cyrl-C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ли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инактивисаних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патогена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који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се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дају</a:t>
            </a:r>
            <a:r>
              <a:rPr lang="en-US" altLang="en-US" sz="28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en-US" sz="2800" b="1" i="1" dirty="0" err="1">
                <a:solidFill>
                  <a:srgbClr val="00B050"/>
                </a:solidFill>
                <a:latin typeface="Palatino Linotype" panose="02040502050505030304" pitchFamily="18" charset="0"/>
              </a:rPr>
              <a:t>симултано</a:t>
            </a:r>
            <a:endParaRPr lang="en-US" altLang="en-US" sz="2800" b="1" i="1" dirty="0">
              <a:solidFill>
                <a:srgbClr val="00B05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34EF8CE0-598A-53D3-A378-C028C9766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664" y="3370942"/>
            <a:ext cx="90360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00099"/>
                </a:solidFill>
                <a:latin typeface="Palatino Linotype" panose="02040502050505030304" pitchFamily="18" charset="0"/>
              </a:rPr>
              <a:t>MMR</a:t>
            </a:r>
            <a:r>
              <a:rPr lang="en-US" altLang="en-US" sz="3600" b="1" dirty="0">
                <a:latin typeface="Palatino Linotype" panose="02040502050505030304" pitchFamily="18" charset="0"/>
              </a:rPr>
              <a:t> – Morbilli, Mumps, Rubella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 b="1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000099"/>
                </a:solidFill>
                <a:latin typeface="Palatino Linotype" panose="02040502050505030304" pitchFamily="18" charset="0"/>
              </a:rPr>
              <a:t>DiTePer</a:t>
            </a:r>
            <a:r>
              <a:rPr lang="en-US" altLang="en-US" sz="3600" b="1" dirty="0">
                <a:latin typeface="Palatino Linotype" panose="02040502050505030304" pitchFamily="18" charset="0"/>
              </a:rPr>
              <a:t> – </a:t>
            </a:r>
            <a:r>
              <a:rPr lang="en-US" altLang="en-US" sz="3600" b="1" dirty="0" err="1">
                <a:latin typeface="Palatino Linotype" panose="02040502050505030304" pitchFamily="18" charset="0"/>
              </a:rPr>
              <a:t>Diphteria,Tetanus</a:t>
            </a:r>
            <a:r>
              <a:rPr lang="en-US" altLang="en-US" sz="3600" b="1" dirty="0">
                <a:latin typeface="Palatino Linotype" panose="02040502050505030304" pitchFamily="18" charset="0"/>
              </a:rPr>
              <a:t>,</a:t>
            </a:r>
            <a:r>
              <a:rPr lang="sr-Cyrl-CS" altLang="en-US" sz="3600" b="1" dirty="0">
                <a:latin typeface="Palatino Linotype" panose="02040502050505030304" pitchFamily="18" charset="0"/>
              </a:rPr>
              <a:t> </a:t>
            </a:r>
            <a:r>
              <a:rPr lang="en-US" altLang="en-US" sz="3600" b="1" dirty="0">
                <a:latin typeface="Palatino Linotype" panose="02040502050505030304" pitchFamily="18" charset="0"/>
              </a:rPr>
              <a:t>Pertussis</a:t>
            </a:r>
          </a:p>
        </p:txBody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id="{1289BE53-D1BE-DFEA-4F41-2A16A6104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27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Комбиноване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343380" y="1461526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A296DB96-B0E3-27FB-D608-25DF378F8C1E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779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>
            <a:extLst>
              <a:ext uri="{FF2B5EF4-FFF2-40B4-BE49-F238E27FC236}">
                <a16:creationId xmlns:a16="http://schemas.microsoft.com/office/drawing/2014/main" id="{1A98BB43-898B-B477-CCA3-D9986EEE93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4997" y="736145"/>
            <a:ext cx="8569325" cy="4897438"/>
          </a:xfrm>
        </p:spPr>
        <p:txBody>
          <a:bodyPr>
            <a:noAutofit/>
          </a:bodyPr>
          <a:lstStyle/>
          <a:p>
            <a:pPr lvl="1" algn="ctr">
              <a:lnSpc>
                <a:spcPct val="90000"/>
              </a:lnSpc>
              <a:buFontTx/>
              <a:buNone/>
            </a:pPr>
            <a:r>
              <a:rPr lang="sr-Cyrl-CS" altLang="en-US" sz="2400" b="1" i="1" dirty="0">
                <a:solidFill>
                  <a:srgbClr val="00B050"/>
                </a:solidFill>
                <a:latin typeface="Palatino Linotype" panose="02040502050505030304" pitchFamily="18" charset="0"/>
              </a:rPr>
              <a:t>Садрже пречишћене антигене добијене рекомбинантним техникама</a:t>
            </a:r>
          </a:p>
          <a:p>
            <a:pPr lvl="1">
              <a:lnSpc>
                <a:spcPct val="90000"/>
              </a:lnSpc>
            </a:pPr>
            <a:endParaRPr lang="sr-Cyrl-CS" altLang="en-US" sz="2400" b="1" i="1" dirty="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en-US" sz="2400" i="1" dirty="0">
                <a:solidFill>
                  <a:srgbClr val="000099"/>
                </a:solidFill>
                <a:latin typeface="Palatino Linotype" panose="02040502050505030304" pitchFamily="18" charset="0"/>
              </a:rPr>
              <a:t>In vitro</a:t>
            </a:r>
            <a:r>
              <a:rPr lang="en-U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 e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кспресија појединачних гена за протективне антигене</a:t>
            </a:r>
          </a:p>
          <a:p>
            <a:pPr lvl="2">
              <a:lnSpc>
                <a:spcPct val="90000"/>
              </a:lnSpc>
            </a:pPr>
            <a:r>
              <a:rPr lang="sr-Cyrl-CS" altLang="en-US" sz="2400" dirty="0">
                <a:latin typeface="Palatino Linotype" panose="02040502050505030304" pitchFamily="18" charset="0"/>
              </a:rPr>
              <a:t>Инсерција гена који је одговоран за синтезу кључног антигена у геном експресионог вектора (бактерије или кваснице. </a:t>
            </a:r>
          </a:p>
          <a:p>
            <a:pPr lvl="2">
              <a:lnSpc>
                <a:spcPct val="90000"/>
              </a:lnSpc>
            </a:pPr>
            <a:r>
              <a:rPr lang="sr-Cyrl-CS" altLang="en-US" sz="2400" dirty="0">
                <a:latin typeface="Palatino Linotype" panose="02040502050505030304" pitchFamily="18" charset="0"/>
              </a:rPr>
              <a:t>Клониран вектор у </a:t>
            </a:r>
            <a:r>
              <a:rPr lang="en-US" altLang="en-US" sz="2400" i="1" dirty="0">
                <a:latin typeface="Palatino Linotype" panose="02040502050505030304" pitchFamily="18" charset="0"/>
              </a:rPr>
              <a:t>in vitro</a:t>
            </a:r>
            <a:r>
              <a:rPr lang="sr-Cyrl-CS" altLang="en-US" sz="2400" dirty="0">
                <a:latin typeface="Palatino Linotype" panose="02040502050505030304" pitchFamily="18" charset="0"/>
              </a:rPr>
              <a:t> условима производи велике количине антигена који се затим пречишћава</a:t>
            </a:r>
            <a:r>
              <a:rPr lang="en-US" altLang="en-US" sz="2400" dirty="0">
                <a:latin typeface="Palatino Linotype" panose="02040502050505030304" pitchFamily="18" charset="0"/>
              </a:rPr>
              <a:t>.</a:t>
            </a:r>
            <a:endParaRPr lang="sr-Cyrl-CS" altLang="en-US" sz="2400" dirty="0">
              <a:latin typeface="Palatino Linotype" panose="02040502050505030304" pitchFamily="18" charset="0"/>
            </a:endParaRPr>
          </a:p>
          <a:p>
            <a:pPr lvl="2">
              <a:lnSpc>
                <a:spcPct val="90000"/>
              </a:lnSpc>
            </a:pPr>
            <a:endParaRPr lang="sr-Cyrl-CS" altLang="en-US" sz="2400" dirty="0">
              <a:latin typeface="Palatino Linotype" panose="02040502050505030304" pitchFamily="18" charset="0"/>
            </a:endParaRPr>
          </a:p>
          <a:p>
            <a:pPr lvl="2">
              <a:lnSpc>
                <a:spcPct val="90000"/>
              </a:lnSpc>
            </a:pPr>
            <a:r>
              <a:rPr lang="sr-Cyrl-CS" altLang="en-US" sz="2400" dirty="0">
                <a:latin typeface="Palatino Linotype" panose="02040502050505030304" pitchFamily="18" charset="0"/>
              </a:rPr>
              <a:t>Као вакцина се даје </a:t>
            </a:r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пречишћени антиген</a:t>
            </a:r>
          </a:p>
          <a:p>
            <a:pPr lvl="2">
              <a:lnSpc>
                <a:spcPct val="90000"/>
              </a:lnSpc>
            </a:pPr>
            <a:endParaRPr lang="en-U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lvl="2">
              <a:lnSpc>
                <a:spcPct val="90000"/>
              </a:lnSpc>
            </a:pPr>
            <a:r>
              <a:rPr lang="sr-Cyrl-CS" altLang="en-US" sz="2400" b="1" dirty="0">
                <a:latin typeface="Palatino Linotype" panose="02040502050505030304" pitchFamily="18" charset="0"/>
              </a:rPr>
              <a:t>Актуелна вакцина против хепатитис В вируса</a:t>
            </a:r>
          </a:p>
          <a:p>
            <a:pPr lvl="1">
              <a:lnSpc>
                <a:spcPct val="90000"/>
              </a:lnSpc>
            </a:pPr>
            <a:endParaRPr lang="sr-Cyrl-CS" altLang="en-US" sz="2400" b="1" dirty="0">
              <a:latin typeface="Palatino Linotype" panose="02040502050505030304" pitchFamily="18" charset="0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619BF2B0-81F7-46AD-3188-AEB627D16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42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Субјединичне рекомбинантне 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>
            <a:extLst>
              <a:ext uri="{FF2B5EF4-FFF2-40B4-BE49-F238E27FC236}">
                <a16:creationId xmlns:a16="http://schemas.microsoft.com/office/drawing/2014/main" id="{A4C58C48-A666-F678-9BBA-EE4ADA0660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9859" y="816428"/>
            <a:ext cx="8062913" cy="454342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sr-Cyrl-CS" altLang="en-US" sz="2400" b="1">
                <a:solidFill>
                  <a:srgbClr val="00B050"/>
                </a:solidFill>
                <a:latin typeface="Palatino Linotype" panose="02040502050505030304" pitchFamily="18" charset="0"/>
              </a:rPr>
              <a:t>У</a:t>
            </a:r>
            <a:r>
              <a:rPr lang="en-GB" altLang="en-US" sz="2400" b="1">
                <a:solidFill>
                  <a:srgbClr val="00B050"/>
                </a:solidFill>
                <a:latin typeface="Palatino Linotype" panose="02040502050505030304" pitchFamily="18" charset="0"/>
              </a:rPr>
              <a:t>нос НЕ АНТИГЕНА већ ГЕНА </a:t>
            </a:r>
            <a:r>
              <a:rPr lang="sr-Cyrl-CS" altLang="en-US" sz="2400" b="1">
                <a:solidFill>
                  <a:srgbClr val="00B050"/>
                </a:solidFill>
                <a:latin typeface="Palatino Linotype" panose="02040502050505030304" pitchFamily="18" charset="0"/>
              </a:rPr>
              <a:t>микроорганизама</a:t>
            </a:r>
          </a:p>
          <a:p>
            <a:pPr>
              <a:lnSpc>
                <a:spcPct val="80000"/>
              </a:lnSpc>
            </a:pPr>
            <a:endParaRPr lang="en-GB" altLang="en-US" sz="2400" b="1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en-US" sz="2400">
                <a:latin typeface="Palatino Linotype" panose="02040502050505030304" pitchFamily="18" charset="0"/>
              </a:rPr>
              <a:t>конструкција </a:t>
            </a:r>
            <a:r>
              <a:rPr lang="en-GB" altLang="en-US" sz="2400">
                <a:solidFill>
                  <a:srgbClr val="CC0000"/>
                </a:solidFill>
                <a:latin typeface="Palatino Linotype" panose="02040502050505030304" pitchFamily="18" charset="0"/>
              </a:rPr>
              <a:t>ДНК плазмида</a:t>
            </a:r>
            <a:r>
              <a:rPr lang="en-GB" altLang="en-US" sz="2400">
                <a:latin typeface="Palatino Linotype" panose="02040502050505030304" pitchFamily="18" charset="0"/>
              </a:rPr>
              <a:t> који садржи ген одговоран за синтезу кључног Аг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en-US" sz="2400">
                <a:solidFill>
                  <a:srgbClr val="CC0000"/>
                </a:solidFill>
                <a:latin typeface="Palatino Linotype" panose="02040502050505030304" pitchFamily="18" charset="0"/>
              </a:rPr>
              <a:t>трансформацијом</a:t>
            </a:r>
            <a:r>
              <a:rPr lang="en-GB" altLang="en-US" sz="2400">
                <a:latin typeface="Palatino Linotype" panose="02040502050505030304" pitchFamily="18" charset="0"/>
              </a:rPr>
              <a:t> га преузима бактерија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en-US" sz="2400">
                <a:latin typeface="Palatino Linotype" panose="02040502050505030304" pitchFamily="18" charset="0"/>
              </a:rPr>
              <a:t>умножавање бактерије и </a:t>
            </a:r>
            <a:r>
              <a:rPr lang="en-GB" altLang="en-US" sz="2400">
                <a:solidFill>
                  <a:srgbClr val="CC0000"/>
                </a:solidFill>
                <a:latin typeface="Palatino Linotype" panose="02040502050505030304" pitchFamily="18" charset="0"/>
              </a:rPr>
              <a:t>амплификација плазмида</a:t>
            </a:r>
            <a:endParaRPr lang="sr-Cyrl-CS" altLang="en-US" sz="2400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en-US" sz="2400">
                <a:solidFill>
                  <a:srgbClr val="CC0000"/>
                </a:solidFill>
                <a:latin typeface="Palatino Linotype" panose="02040502050505030304" pitchFamily="18" charset="0"/>
              </a:rPr>
              <a:t>пречишћавање</a:t>
            </a:r>
            <a:r>
              <a:rPr lang="en-GB" altLang="en-US" sz="2400">
                <a:latin typeface="Palatino Linotype" panose="02040502050505030304" pitchFamily="18" charset="0"/>
              </a:rPr>
              <a:t> плазмидске ДНК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en-US" sz="2400">
                <a:solidFill>
                  <a:srgbClr val="CC0000"/>
                </a:solidFill>
                <a:latin typeface="Palatino Linotype" panose="02040502050505030304" pitchFamily="18" charset="0"/>
              </a:rPr>
              <a:t>унос</a:t>
            </a:r>
            <a:r>
              <a:rPr lang="en-GB" altLang="en-US" sz="2400">
                <a:latin typeface="Palatino Linotype" panose="02040502050505030304" pitchFamily="18" charset="0"/>
              </a:rPr>
              <a:t> у циљне ћелије (миоцити, кератиноцити)</a:t>
            </a:r>
            <a:endParaRPr lang="sr-Cyrl-CS" altLang="en-US" sz="2400">
              <a:latin typeface="Palatino Linotype" panose="0204050205050503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en-US" sz="2400">
                <a:solidFill>
                  <a:srgbClr val="CC0000"/>
                </a:solidFill>
                <a:latin typeface="Palatino Linotype" panose="02040502050505030304" pitchFamily="18" charset="0"/>
              </a:rPr>
              <a:t>транскрипција и транслација</a:t>
            </a:r>
            <a:r>
              <a:rPr lang="sr-Cyrl-CS" altLang="en-US" sz="2400">
                <a:latin typeface="Palatino Linotype" panose="02040502050505030304" pitchFamily="18" charset="0"/>
              </a:rPr>
              <a:t> циљног гена</a:t>
            </a:r>
          </a:p>
          <a:p>
            <a:pPr lvl="1">
              <a:lnSpc>
                <a:spcPct val="80000"/>
              </a:lnSpc>
            </a:pPr>
            <a:endParaRPr lang="en-GB" altLang="en-US" sz="2400">
              <a:latin typeface="Palatino Linotype" panose="0204050205050503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sr-Cyrl-CS" altLang="en-US" sz="2400" b="1">
                <a:solidFill>
                  <a:srgbClr val="000099"/>
                </a:solidFill>
                <a:latin typeface="Palatino Linotype" panose="02040502050505030304" pitchFamily="18" charset="0"/>
              </a:rPr>
              <a:t>В</a:t>
            </a:r>
            <a:r>
              <a:rPr lang="en-GB" altLang="en-US" sz="2400" b="1">
                <a:solidFill>
                  <a:srgbClr val="000099"/>
                </a:solidFill>
                <a:latin typeface="Palatino Linotype" panose="02040502050505030304" pitchFamily="18" charset="0"/>
              </a:rPr>
              <a:t>акцинисани организам развија имунски одговор на хетерологни протеин који стварају његове сопствене ћелије</a:t>
            </a:r>
            <a:endParaRPr lang="sr-Cyrl-CS" altLang="en-US" sz="2400" b="1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algn="just">
              <a:lnSpc>
                <a:spcPct val="80000"/>
              </a:lnSpc>
            </a:pPr>
            <a:endParaRPr lang="sr-Cyrl-CS" altLang="en-US" sz="2400" b="1">
              <a:solidFill>
                <a:srgbClr val="CC0000"/>
              </a:solidFill>
              <a:latin typeface="Palatino Linotype" panose="02040502050505030304" pitchFamily="18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sr-Latn-CS" altLang="en-US" sz="2400">
                <a:latin typeface="Palatino Linotype" panose="02040502050505030304" pitchFamily="18" charset="0"/>
              </a:rPr>
              <a:t>. </a:t>
            </a:r>
            <a:endParaRPr lang="sr-Cyrl-CS" altLang="en-US" sz="2400">
              <a:latin typeface="Palatino Linotype" panose="02040502050505030304" pitchFamily="18" charset="0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24B83790-4F4D-8855-5395-D3EAD46987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39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DNA</a:t>
            </a: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>
            <a:extLst>
              <a:ext uri="{FF2B5EF4-FFF2-40B4-BE49-F238E27FC236}">
                <a16:creationId xmlns:a16="http://schemas.microsoft.com/office/drawing/2014/main" id="{F05845BF-27C5-0694-D555-CE17E0E46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23256" y="764045"/>
            <a:ext cx="7772400" cy="5041900"/>
          </a:xfrm>
        </p:spPr>
        <p:txBody>
          <a:bodyPr>
            <a:noAutofit/>
          </a:bodyPr>
          <a:lstStyle/>
          <a:p>
            <a:r>
              <a:rPr lang="sr-Cyrl-CS" altLang="en-US" dirty="0">
                <a:latin typeface="Palatino Linotype" panose="02040502050505030304" pitchFamily="18" charset="0"/>
              </a:rPr>
              <a:t>Плазмиди се могу добити лако и у великим количинама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Јефтино</a:t>
            </a:r>
          </a:p>
          <a:p>
            <a:r>
              <a:rPr lang="sr-Cyrl-CS" altLang="en-US" dirty="0">
                <a:latin typeface="Palatino Linotype" panose="02040502050505030304" pitchFamily="18" charset="0"/>
              </a:rPr>
              <a:t>ДНК је стабилна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Складиштење и транспорт олакшани</a:t>
            </a:r>
          </a:p>
          <a:p>
            <a:r>
              <a:rPr lang="sr-Cyrl-CS" altLang="en-US" dirty="0">
                <a:latin typeface="Palatino Linotype" panose="02040502050505030304" pitchFamily="18" charset="0"/>
              </a:rPr>
              <a:t>ДНК секвенце се могу лако изменити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Брз одговор на промене инфективног агенса</a:t>
            </a:r>
          </a:p>
          <a:p>
            <a:r>
              <a:rPr lang="sr-Cyrl-CS" altLang="en-US" dirty="0">
                <a:latin typeface="Palatino Linotype" panose="02040502050505030304" pitchFamily="18" charset="0"/>
              </a:rPr>
              <a:t>Протеин антигена се у нашим ћелијама пост-транслационо модификује на исти начин као у току природне инфекције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Такав антиген је бољи од антигена који се производе у експресионим векторима у </a:t>
            </a:r>
            <a:r>
              <a:rPr lang="en-US" altLang="en-US" sz="1800" i="1" dirty="0">
                <a:solidFill>
                  <a:srgbClr val="CC0000"/>
                </a:solidFill>
                <a:latin typeface="Palatino Linotype" panose="02040502050505030304" pitchFamily="18" charset="0"/>
              </a:rPr>
              <a:t>in vitro</a:t>
            </a:r>
            <a:r>
              <a:rPr lang="en-U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 </a:t>
            </a:r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условима</a:t>
            </a:r>
          </a:p>
          <a:p>
            <a:r>
              <a:rPr lang="sr-Cyrl-CS" altLang="en-US" dirty="0">
                <a:latin typeface="Palatino Linotype" panose="02040502050505030304" pitchFamily="18" charset="0"/>
              </a:rPr>
              <a:t>Могу се користити мешавине плазмида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Комбиноване вакцине</a:t>
            </a:r>
          </a:p>
          <a:p>
            <a:r>
              <a:rPr lang="sr-Cyrl-CS" altLang="en-US" dirty="0">
                <a:latin typeface="Palatino Linotype" panose="02040502050505030304" pitchFamily="18" charset="0"/>
              </a:rPr>
              <a:t>Плазмид се не репликује и кодира само протеин од интереса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Нема имунског одговора на векторски микроорганизам</a:t>
            </a:r>
          </a:p>
          <a:p>
            <a:r>
              <a:rPr lang="sr-Cyrl-CS" altLang="en-US" dirty="0">
                <a:latin typeface="Palatino Linotype" panose="02040502050505030304" pitchFamily="18" charset="0"/>
              </a:rPr>
              <a:t>Антиген се презентује у склопу ГХК молекула прве класе</a:t>
            </a:r>
          </a:p>
          <a:p>
            <a:pPr lvl="1"/>
            <a:r>
              <a:rPr lang="sr-Cyrl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Индукција </a:t>
            </a:r>
            <a:r>
              <a:rPr lang="sr-Latn-CS" altLang="en-US" sz="1800" dirty="0">
                <a:solidFill>
                  <a:srgbClr val="CC0000"/>
                </a:solidFill>
                <a:latin typeface="Palatino Linotype" panose="02040502050505030304" pitchFamily="18" charset="0"/>
              </a:rPr>
              <a:t>CTL</a:t>
            </a:r>
            <a:endParaRPr lang="sr-Cyrl-CS" altLang="en-US" sz="1800" dirty="0">
              <a:solidFill>
                <a:srgbClr val="CC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0D219B8F-65BE-9967-E9D7-B344C5148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13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i="1" dirty="0">
                <a:solidFill>
                  <a:srgbClr val="00B0F0"/>
                </a:solidFill>
                <a:latin typeface="Palatino Linotype" panose="02040502050505030304" pitchFamily="18" charset="0"/>
              </a:rPr>
              <a:t>DNA</a:t>
            </a:r>
            <a:r>
              <a:rPr lang="ru-RU" altLang="en-US" sz="2800" b="1" i="1" dirty="0">
                <a:solidFill>
                  <a:srgbClr val="00B0F0"/>
                </a:solidFill>
                <a:latin typeface="Palatino Linotype" panose="02040502050505030304" pitchFamily="18" charset="0"/>
              </a:rPr>
              <a:t>вакцине</a:t>
            </a:r>
            <a:r>
              <a:rPr lang="en-US" altLang="en-US" sz="2800" b="1" i="1" dirty="0">
                <a:solidFill>
                  <a:srgbClr val="00B0F0"/>
                </a:solidFill>
                <a:latin typeface="Palatino Linotype" panose="02040502050505030304" pitchFamily="18" charset="0"/>
              </a:rPr>
              <a:t>- </a:t>
            </a:r>
            <a:r>
              <a:rPr lang="sr-Cyrl-RS" altLang="en-US" sz="2800" b="1" i="1" dirty="0">
                <a:solidFill>
                  <a:srgbClr val="00B0F0"/>
                </a:solidFill>
                <a:latin typeface="Palatino Linotype" panose="02040502050505030304" pitchFamily="18" charset="0"/>
              </a:rPr>
              <a:t>предности</a:t>
            </a:r>
            <a:endParaRPr lang="en-GB" altLang="en-US" sz="2800" b="1" dirty="0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>
            <a:extLst>
              <a:ext uri="{FF2B5EF4-FFF2-40B4-BE49-F238E27FC236}">
                <a16:creationId xmlns:a16="http://schemas.microsoft.com/office/drawing/2014/main" id="{2DFF6EF3-E327-722D-E022-29A1FD2F24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2018" y="1572760"/>
            <a:ext cx="8596668" cy="3880773"/>
          </a:xfrm>
        </p:spPr>
        <p:txBody>
          <a:bodyPr>
            <a:normAutofit/>
          </a:bodyPr>
          <a:lstStyle/>
          <a:p>
            <a:r>
              <a:rPr lang="sr-Cyrl-CS" altLang="en-US" sz="2400" dirty="0">
                <a:latin typeface="Palatino Linotype" panose="02040502050505030304" pitchFamily="18" charset="0"/>
              </a:rPr>
              <a:t>Потенцијална </a:t>
            </a:r>
            <a:r>
              <a:rPr lang="sr-Cyrl-CS" altLang="en-US" sz="2400" dirty="0">
                <a:solidFill>
                  <a:srgbClr val="CC0000"/>
                </a:solidFill>
                <a:latin typeface="Palatino Linotype" panose="02040502050505030304" pitchFamily="18" charset="0"/>
              </a:rPr>
              <a:t>интеграција</a:t>
            </a:r>
            <a:r>
              <a:rPr lang="sr-Cyrl-CS" altLang="en-US" sz="2400" dirty="0">
                <a:latin typeface="Palatino Linotype" panose="02040502050505030304" pitchFamily="18" charset="0"/>
              </a:rPr>
              <a:t> плазмида у геном</a:t>
            </a:r>
          </a:p>
          <a:p>
            <a:endParaRPr lang="sr-Cyrl-CS" altLang="en-US" sz="2400" dirty="0">
              <a:latin typeface="Palatino Linotype" panose="02040502050505030304" pitchFamily="18" charset="0"/>
            </a:endParaRPr>
          </a:p>
          <a:p>
            <a:pPr lvl="1"/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Инсерциона мутагенеза</a:t>
            </a:r>
          </a:p>
          <a:p>
            <a:pPr lvl="1"/>
            <a:endParaRPr lang="sr-Cyrl-C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lvl="1"/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Индукција аутоимунског одговора</a:t>
            </a:r>
          </a:p>
          <a:p>
            <a:pPr lvl="1"/>
            <a:endParaRPr lang="sr-Cyrl-C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  <a:p>
            <a:pPr lvl="1"/>
            <a:r>
              <a:rPr lang="sr-Cyrl-CS" altLang="en-US" sz="2400" dirty="0">
                <a:solidFill>
                  <a:srgbClr val="000099"/>
                </a:solidFill>
                <a:latin typeface="Palatino Linotype" panose="02040502050505030304" pitchFamily="18" charset="0"/>
              </a:rPr>
              <a:t>Индукција имунолошке толеранције на антиген</a:t>
            </a:r>
          </a:p>
          <a:p>
            <a:endParaRPr lang="sr-Latn-CS" altLang="en-US" sz="2400" dirty="0">
              <a:solidFill>
                <a:srgbClr val="000099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1E328196-6B35-0706-90F0-77FC13C4A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12" y="0"/>
            <a:ext cx="9144000" cy="990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DNA</a:t>
            </a:r>
            <a:r>
              <a:rPr lang="ru-RU" altLang="en-US" sz="2800" b="1" i="1">
                <a:solidFill>
                  <a:srgbClr val="00B0F0"/>
                </a:solidFill>
                <a:latin typeface="Palatino Linotype" panose="02040502050505030304" pitchFamily="18" charset="0"/>
              </a:rPr>
              <a:t>вакцине</a:t>
            </a:r>
            <a:endParaRPr lang="en-GB" altLang="en-US" sz="2800" b="1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65" name="Group 105">
            <a:extLst>
              <a:ext uri="{FF2B5EF4-FFF2-40B4-BE49-F238E27FC236}">
                <a16:creationId xmlns:a16="http://schemas.microsoft.com/office/drawing/2014/main" id="{424A7A8E-6349-BB91-7FB6-13FD6BF4F0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223006"/>
              </p:ext>
            </p:extLst>
          </p:nvPr>
        </p:nvGraphicFramePr>
        <p:xfrm>
          <a:off x="390978" y="44450"/>
          <a:ext cx="8928100" cy="6703190"/>
        </p:xfrm>
        <a:graphic>
          <a:graphicData uri="http://schemas.openxmlformats.org/drawingml/2006/table">
            <a:tbl>
              <a:tblPr/>
              <a:tblGrid>
                <a:gridCol w="1808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8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ВИРУСИ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БАКТЕРИЈЕ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ГЉИВЕ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ПАРАЗИТИ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4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Вакцине у општој употреби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Poliomyelitis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Difteria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Tetanus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Pertussis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4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Morbili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Mumps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Rubella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BCG (у неким земљама)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1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Hepatitis B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02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Вакцине које се дају особама које су у повећаном ризику од обољевања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Influenza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BCG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Жута грозница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Тифус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Hepatitis A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Pneumococcus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Rabies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Meningococcus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40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Varicella-zoster virus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Haemophilus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Antrax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194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Вакцине које још нису доступне за употребу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Adenovirus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Staphylococcus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Candida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Маларија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Rhinovirus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Streptococcus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Pneumocystis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Leishmania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Herpes virusi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Gonococcus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Schistosomiasis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7194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Respiratory syncicial virus (RSV)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Syphilis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Filaria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65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HIV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anose="020405020505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Лепра</a:t>
                      </a: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046" marR="440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AA9A1D6E-F899-4635-A824-8909539BE510}"/>
              </a:ext>
            </a:extLst>
          </p:cNvPr>
          <p:cNvSpPr txBox="1">
            <a:spLocks/>
          </p:cNvSpPr>
          <p:nvPr/>
        </p:nvSpPr>
        <p:spPr>
          <a:xfrm>
            <a:off x="-26634" y="9705"/>
            <a:ext cx="9561250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rgbClr val="00B0F0"/>
                </a:solidFill>
                <a:latin typeface="Palatino Linotype" panose="02040502050505030304" pitchFamily="18" charset="0"/>
              </a:rPr>
              <a:t>Ефикасност вакцина против честих инфективних болести</a:t>
            </a:r>
            <a:endParaRPr lang="en-GB" sz="2800" i="1" dirty="0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72BCD6A-69B4-42D7-8E3B-041F8AED00EA}"/>
              </a:ext>
            </a:extLst>
          </p:cNvPr>
          <p:cNvSpPr txBox="1">
            <a:spLocks/>
          </p:cNvSpPr>
          <p:nvPr/>
        </p:nvSpPr>
        <p:spPr>
          <a:xfrm>
            <a:off x="7258061" y="2278962"/>
            <a:ext cx="3245845" cy="161370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Cyrl-RS" dirty="0">
                <a:latin typeface="Palatino Linotype" panose="02040502050505030304" pitchFamily="18" charset="0"/>
              </a:rPr>
              <a:t>Смањење инциденце инфективних болести против којих су направљене ефикасне вакцине</a:t>
            </a:r>
            <a:endParaRPr lang="sr-Latn-RS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14F78A-9A77-7AB3-6366-B3555A59E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1" y="651813"/>
            <a:ext cx="7304120" cy="56820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2ED224-98CE-DF10-4399-D450C73579CC}"/>
              </a:ext>
            </a:extLst>
          </p:cNvPr>
          <p:cNvSpPr txBox="1"/>
          <p:nvPr/>
        </p:nvSpPr>
        <p:spPr>
          <a:xfrm>
            <a:off x="577047" y="6553132"/>
            <a:ext cx="73995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400" i="1" dirty="0">
                <a:latin typeface="Palatino Linotype" panose="02040502050505030304" pitchFamily="18" charset="0"/>
              </a:rPr>
              <a:t>Преузето из</a:t>
            </a:r>
            <a:r>
              <a:rPr lang="en-US" sz="1400" i="1" dirty="0">
                <a:latin typeface="Palatino Linotype" panose="02040502050505030304" pitchFamily="18" charset="0"/>
              </a:rPr>
              <a:t>: Abul K Abbas.</a:t>
            </a:r>
            <a:r>
              <a:rPr lang="sr-Latn-RS" sz="1400" i="1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400" i="1" dirty="0">
                <a:latin typeface="Palatino Linotype" panose="02040502050505030304" pitchFamily="18" charset="0"/>
              </a:rPr>
              <a:t>y. Elsevier 2019.</a:t>
            </a:r>
            <a:endParaRPr lang="en-GB" sz="14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9640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AA9A1D6E-F899-4635-A824-8909539BE510}"/>
              </a:ext>
            </a:extLst>
          </p:cNvPr>
          <p:cNvSpPr txBox="1">
            <a:spLocks/>
          </p:cNvSpPr>
          <p:nvPr/>
        </p:nvSpPr>
        <p:spPr>
          <a:xfrm>
            <a:off x="-26634" y="9705"/>
            <a:ext cx="9561250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rgbClr val="00B0F0"/>
                </a:solidFill>
                <a:latin typeface="Palatino Linotype" panose="02040502050505030304" pitchFamily="18" charset="0"/>
              </a:rPr>
              <a:t>Ефикасност вакцина против честих инфективних болести</a:t>
            </a:r>
            <a:endParaRPr lang="en-GB" sz="2800" i="1" dirty="0">
              <a:solidFill>
                <a:srgbClr val="00B0F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72BCD6A-69B4-42D7-8E3B-041F8AED00EA}"/>
              </a:ext>
            </a:extLst>
          </p:cNvPr>
          <p:cNvSpPr txBox="1">
            <a:spLocks/>
          </p:cNvSpPr>
          <p:nvPr/>
        </p:nvSpPr>
        <p:spPr>
          <a:xfrm>
            <a:off x="7258061" y="2278962"/>
            <a:ext cx="3245845" cy="161370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Cyrl-RS" dirty="0">
                <a:latin typeface="Palatino Linotype" panose="02040502050505030304" pitchFamily="18" charset="0"/>
              </a:rPr>
              <a:t>Смањење инциденце инфективних болести против којих су направљене ефикасне вакцине</a:t>
            </a:r>
            <a:endParaRPr lang="sr-Latn-R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Latn-R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1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1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1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1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14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1400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14F78A-9A77-7AB3-6366-B3555A59E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1" y="651813"/>
            <a:ext cx="7304120" cy="568206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A777A4D-BF8A-40A1-B71C-C98E1B16D283}"/>
              </a:ext>
            </a:extLst>
          </p:cNvPr>
          <p:cNvSpPr/>
          <p:nvPr/>
        </p:nvSpPr>
        <p:spPr>
          <a:xfrm>
            <a:off x="89740" y="3423536"/>
            <a:ext cx="7098543" cy="71345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2ED224-98CE-DF10-4399-D450C73579CC}"/>
              </a:ext>
            </a:extLst>
          </p:cNvPr>
          <p:cNvSpPr txBox="1"/>
          <p:nvPr/>
        </p:nvSpPr>
        <p:spPr>
          <a:xfrm>
            <a:off x="577047" y="6553132"/>
            <a:ext cx="73995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400" dirty="0">
                <a:latin typeface="Palatino Linotype" panose="02040502050505030304" pitchFamily="18" charset="0"/>
              </a:rPr>
              <a:t>Преузето из</a:t>
            </a:r>
            <a:r>
              <a:rPr lang="en-US" sz="1400" dirty="0">
                <a:latin typeface="Palatino Linotype" panose="02040502050505030304" pitchFamily="18" charset="0"/>
              </a:rPr>
              <a:t>: Abul K Abbas.</a:t>
            </a:r>
            <a:r>
              <a:rPr lang="sr-Latn-RS" sz="1400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400" dirty="0">
                <a:latin typeface="Palatino Linotype" panose="02040502050505030304" pitchFamily="18" charset="0"/>
              </a:rPr>
              <a:t>y. Elsevier 2019.</a:t>
            </a:r>
            <a:endParaRPr lang="en-GB" sz="1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1390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, clock, time, mounted&#10;&#10;Description automatically generated">
            <a:extLst>
              <a:ext uri="{FF2B5EF4-FFF2-40B4-BE49-F238E27FC236}">
                <a16:creationId xmlns:a16="http://schemas.microsoft.com/office/drawing/2014/main" id="{7E120929-2753-46B4-96F5-A7C1C7523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54" y="0"/>
            <a:ext cx="12244054" cy="6887283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88D42CE-75DA-4FB6-ACE5-94B81AF8802D}"/>
              </a:ext>
            </a:extLst>
          </p:cNvPr>
          <p:cNvSpPr/>
          <p:nvPr/>
        </p:nvSpPr>
        <p:spPr>
          <a:xfrm>
            <a:off x="-13954" y="4886325"/>
            <a:ext cx="12205954" cy="197167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2497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3767C6B9-90B2-46AA-B292-59C02218AC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l="18615" r="51571" b="40610"/>
          <a:stretch/>
        </p:blipFill>
        <p:spPr bwMode="auto">
          <a:xfrm>
            <a:off x="1796" y="806461"/>
            <a:ext cx="2315740" cy="3471900"/>
          </a:xfrm>
          <a:prstGeom prst="rect">
            <a:avLst/>
          </a:prstGeom>
          <a:noFill/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05B04E5-C557-4644-8E5C-D62020D5E623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вирус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5F37AC-7AC9-4238-83BF-CC74700A20DF}"/>
              </a:ext>
            </a:extLst>
          </p:cNvPr>
          <p:cNvSpPr txBox="1"/>
          <p:nvPr/>
        </p:nvSpPr>
        <p:spPr>
          <a:xfrm>
            <a:off x="3492156" y="457640"/>
            <a:ext cx="179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latin typeface="Palatino Linotype" panose="02040502050505030304" pitchFamily="18" charset="0"/>
              </a:rPr>
              <a:t>година</a:t>
            </a:r>
            <a:r>
              <a:rPr lang="en-GB" dirty="0">
                <a:latin typeface="Palatino Linotype" panose="02040502050505030304" pitchFamily="18" charset="0"/>
              </a:rPr>
              <a:t>: 195</a:t>
            </a:r>
            <a:r>
              <a:rPr lang="en-US" dirty="0">
                <a:latin typeface="Palatino Linotype" panose="02040502050505030304" pitchFamily="18" charset="0"/>
              </a:rPr>
              <a:t>5</a:t>
            </a:r>
            <a:endParaRPr lang="en-GB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5374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3767C6B9-90B2-46AA-B292-59C02218AC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</a:blip>
          <a:srcRect l="18615" r="51571" b="40610"/>
          <a:stretch/>
        </p:blipFill>
        <p:spPr bwMode="auto">
          <a:xfrm>
            <a:off x="1796" y="806461"/>
            <a:ext cx="2315740" cy="3471900"/>
          </a:xfrm>
          <a:prstGeom prst="rect">
            <a:avLst/>
          </a:prstGeom>
          <a:noFill/>
        </p:spPr>
      </p:pic>
      <p:pic>
        <p:nvPicPr>
          <p:cNvPr id="3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03B93D6D-504F-4C4A-87BC-17A33825BB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</a:blip>
          <a:srcRect l="51414" t="64526" r="27771" b="15410"/>
          <a:stretch/>
        </p:blipFill>
        <p:spPr bwMode="auto">
          <a:xfrm>
            <a:off x="2317536" y="882663"/>
            <a:ext cx="1250535" cy="907268"/>
          </a:xfrm>
          <a:prstGeom prst="rect">
            <a:avLst/>
          </a:prstGeom>
          <a:noFill/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05B04E5-C557-4644-8E5C-D62020D5E623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вирус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5F37AC-7AC9-4238-83BF-CC74700A20DF}"/>
              </a:ext>
            </a:extLst>
          </p:cNvPr>
          <p:cNvSpPr txBox="1"/>
          <p:nvPr/>
        </p:nvSpPr>
        <p:spPr>
          <a:xfrm>
            <a:off x="3492156" y="457640"/>
            <a:ext cx="179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latin typeface="Palatino Linotype" panose="02040502050505030304" pitchFamily="18" charset="0"/>
              </a:rPr>
              <a:t>година</a:t>
            </a:r>
            <a:r>
              <a:rPr lang="en-GB" dirty="0">
                <a:latin typeface="Palatino Linotype" panose="02040502050505030304" pitchFamily="18" charset="0"/>
              </a:rPr>
              <a:t>: 195</a:t>
            </a:r>
            <a:r>
              <a:rPr lang="en-US" dirty="0">
                <a:latin typeface="Palatino Linotype" panose="02040502050505030304" pitchFamily="18" charset="0"/>
              </a:rPr>
              <a:t>5</a:t>
            </a:r>
            <a:endParaRPr lang="en-GB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82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343380" y="1461526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A296DB96-B0E3-27FB-D608-25DF378F8C1E}"/>
              </a:ext>
            </a:extLst>
          </p:cNvPr>
          <p:cNvSpPr txBox="1">
            <a:spLocks/>
          </p:cNvSpPr>
          <p:nvPr/>
        </p:nvSpPr>
        <p:spPr>
          <a:xfrm>
            <a:off x="142043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8099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3767C6B9-90B2-46AA-B292-59C02218AC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</a:blip>
          <a:srcRect l="18615" r="51571" b="40610"/>
          <a:stretch/>
        </p:blipFill>
        <p:spPr bwMode="auto">
          <a:xfrm>
            <a:off x="1796" y="806461"/>
            <a:ext cx="2315740" cy="3471900"/>
          </a:xfrm>
          <a:prstGeom prst="rect">
            <a:avLst/>
          </a:prstGeom>
          <a:noFill/>
        </p:spPr>
      </p:pic>
      <p:pic>
        <p:nvPicPr>
          <p:cNvPr id="3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03B93D6D-504F-4C4A-87BC-17A33825BB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</a:blip>
          <a:srcRect l="51414" t="64526" r="27771" b="15410"/>
          <a:stretch/>
        </p:blipFill>
        <p:spPr bwMode="auto">
          <a:xfrm>
            <a:off x="2317536" y="882663"/>
            <a:ext cx="1250535" cy="907268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FA9510-687E-4C4B-8EA6-491BB2B53C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/>
        </p:blipFill>
        <p:spPr bwMode="auto">
          <a:xfrm>
            <a:off x="2797880" y="4411981"/>
            <a:ext cx="1540382" cy="236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 descr="C:\Users\Ivan Jovanovic\Desktop\children-with-polio-770x392.png">
            <a:extLst>
              <a:ext uri="{FF2B5EF4-FFF2-40B4-BE49-F238E27FC236}">
                <a16:creationId xmlns:a16="http://schemas.microsoft.com/office/drawing/2014/main" id="{F4160C97-2418-47E4-AEE6-6016DD378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r="16216"/>
          <a:stretch>
            <a:fillRect/>
          </a:stretch>
        </p:blipFill>
        <p:spPr bwMode="auto">
          <a:xfrm>
            <a:off x="88885" y="5098768"/>
            <a:ext cx="2650773" cy="1683030"/>
          </a:xfrm>
          <a:prstGeom prst="rect">
            <a:avLst/>
          </a:prstGeom>
          <a:noFill/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05B04E5-C557-4644-8E5C-D62020D5E623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вирус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5F37AC-7AC9-4238-83BF-CC74700A20DF}"/>
              </a:ext>
            </a:extLst>
          </p:cNvPr>
          <p:cNvSpPr txBox="1"/>
          <p:nvPr/>
        </p:nvSpPr>
        <p:spPr>
          <a:xfrm>
            <a:off x="3492156" y="457640"/>
            <a:ext cx="179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latin typeface="Palatino Linotype" panose="02040502050505030304" pitchFamily="18" charset="0"/>
              </a:rPr>
              <a:t>година</a:t>
            </a:r>
            <a:r>
              <a:rPr lang="en-GB" dirty="0">
                <a:latin typeface="Palatino Linotype" panose="02040502050505030304" pitchFamily="18" charset="0"/>
              </a:rPr>
              <a:t>: 195</a:t>
            </a:r>
            <a:r>
              <a:rPr lang="en-US" dirty="0">
                <a:latin typeface="Palatino Linotype" panose="02040502050505030304" pitchFamily="18" charset="0"/>
              </a:rPr>
              <a:t>5</a:t>
            </a:r>
            <a:endParaRPr lang="en-GB" dirty="0">
              <a:latin typeface="Palatino Linotype" panose="0204050205050503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4938BC-62EF-ED9A-5950-EF965FE9ABB5}"/>
              </a:ext>
            </a:extLst>
          </p:cNvPr>
          <p:cNvSpPr txBox="1"/>
          <p:nvPr/>
        </p:nvSpPr>
        <p:spPr>
          <a:xfrm>
            <a:off x="1704517" y="3213557"/>
            <a:ext cx="2650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latin typeface="Palatino Linotype" panose="02040502050505030304" pitchFamily="18" charset="0"/>
              </a:rPr>
              <a:t>Паралитички полиомијелитис</a:t>
            </a:r>
            <a:endParaRPr lang="en-US" sz="1600" b="1" dirty="0">
              <a:latin typeface="Palatino Linotype" panose="02040502050505030304" pitchFamily="18" charset="0"/>
            </a:endParaRPr>
          </a:p>
          <a:p>
            <a:pPr algn="ctr"/>
            <a:r>
              <a:rPr lang="sr-Cyrl-RS" sz="1600" dirty="0">
                <a:latin typeface="Palatino Linotype" panose="02040502050505030304" pitchFamily="18" charset="0"/>
              </a:rPr>
              <a:t>парализа мишића екстремитета</a:t>
            </a:r>
            <a:endParaRPr lang="en-GB" sz="16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6107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3767C6B9-90B2-46AA-B292-59C02218AC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</a:blip>
          <a:srcRect l="18615" r="51571" b="40610"/>
          <a:stretch/>
        </p:blipFill>
        <p:spPr bwMode="auto">
          <a:xfrm>
            <a:off x="1796" y="806461"/>
            <a:ext cx="2315740" cy="3471900"/>
          </a:xfrm>
          <a:prstGeom prst="rect">
            <a:avLst/>
          </a:prstGeom>
          <a:noFill/>
        </p:spPr>
      </p:pic>
      <p:pic>
        <p:nvPicPr>
          <p:cNvPr id="3" name="Picture 2" descr="D:\FILES\NASTAVA FULL\2013\mikrobiologija 2013\nastavna jedinica 13\materijal\figure_32.2.jpg">
            <a:extLst>
              <a:ext uri="{FF2B5EF4-FFF2-40B4-BE49-F238E27FC236}">
                <a16:creationId xmlns:a16="http://schemas.microsoft.com/office/drawing/2014/main" id="{03B93D6D-504F-4C4A-87BC-17A33825BB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biLevel thresh="75000"/>
          </a:blip>
          <a:srcRect l="51414" t="64526" r="27771" b="15410"/>
          <a:stretch/>
        </p:blipFill>
        <p:spPr bwMode="auto">
          <a:xfrm>
            <a:off x="2317536" y="882663"/>
            <a:ext cx="1250535" cy="907268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FA9510-687E-4C4B-8EA6-491BB2B53C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/>
        </p:blipFill>
        <p:spPr bwMode="auto">
          <a:xfrm>
            <a:off x="2797880" y="4411981"/>
            <a:ext cx="1540382" cy="236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 descr="C:\Users\Ivan Jovanovic\Desktop\children-with-polio-770x392.png">
            <a:extLst>
              <a:ext uri="{FF2B5EF4-FFF2-40B4-BE49-F238E27FC236}">
                <a16:creationId xmlns:a16="http://schemas.microsoft.com/office/drawing/2014/main" id="{F4160C97-2418-47E4-AEE6-6016DD378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r="16216"/>
          <a:stretch>
            <a:fillRect/>
          </a:stretch>
        </p:blipFill>
        <p:spPr bwMode="auto">
          <a:xfrm>
            <a:off x="88885" y="5098768"/>
            <a:ext cx="2650773" cy="1683030"/>
          </a:xfrm>
          <a:prstGeom prst="rect">
            <a:avLst/>
          </a:prstGeom>
          <a:noFill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61952C6-6694-4408-BD0F-C9DA015C44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8837" r="6845"/>
          <a:stretch/>
        </p:blipFill>
        <p:spPr bwMode="auto">
          <a:xfrm>
            <a:off x="5424989" y="4136887"/>
            <a:ext cx="3392439" cy="2644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B19DFC6F-911B-4262-850C-24FA9831EA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5357"/>
          <a:stretch/>
        </p:blipFill>
        <p:spPr bwMode="auto">
          <a:xfrm>
            <a:off x="8906613" y="4126458"/>
            <a:ext cx="3196502" cy="265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A picture containing person, indoor, floor, person&#10;&#10;Description automatically generated">
            <a:extLst>
              <a:ext uri="{FF2B5EF4-FFF2-40B4-BE49-F238E27FC236}">
                <a16:creationId xmlns:a16="http://schemas.microsoft.com/office/drawing/2014/main" id="{D5026952-5EDB-47AB-A276-68C8F01BE3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685" y="713224"/>
            <a:ext cx="2181658" cy="3334819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BF2142B2-1B17-4C88-A38E-6E3585C3E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3543" y="713224"/>
            <a:ext cx="4441374" cy="333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05B04E5-C557-4644-8E5C-D62020D5E623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вирус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7B3400-5450-4ACD-9030-8DBF0593CF8D}"/>
              </a:ext>
            </a:extLst>
          </p:cNvPr>
          <p:cNvSpPr txBox="1"/>
          <p:nvPr/>
        </p:nvSpPr>
        <p:spPr>
          <a:xfrm>
            <a:off x="3399081" y="1810342"/>
            <a:ext cx="1918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latin typeface="Palatino Linotype" panose="02040502050505030304" pitchFamily="18" charset="0"/>
              </a:rPr>
              <a:t>Булбарни полиомијелитис</a:t>
            </a:r>
            <a:endParaRPr lang="en-US" sz="1600" b="1" dirty="0">
              <a:latin typeface="Palatino Linotype" panose="02040502050505030304" pitchFamily="18" charset="0"/>
            </a:endParaRPr>
          </a:p>
          <a:p>
            <a:pPr algn="ctr"/>
            <a:r>
              <a:rPr lang="sr-Cyrl-RS" sz="1600" dirty="0">
                <a:latin typeface="Palatino Linotype" panose="02040502050505030304" pitchFamily="18" charset="0"/>
              </a:rPr>
              <a:t>парализа респираторне мускуларуре</a:t>
            </a:r>
            <a:endParaRPr lang="en-GB" sz="1600" dirty="0">
              <a:latin typeface="Palatino Linotype" panose="0204050205050503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5F37AC-7AC9-4238-83BF-CC74700A20DF}"/>
              </a:ext>
            </a:extLst>
          </p:cNvPr>
          <p:cNvSpPr txBox="1"/>
          <p:nvPr/>
        </p:nvSpPr>
        <p:spPr>
          <a:xfrm>
            <a:off x="3492156" y="457640"/>
            <a:ext cx="179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latin typeface="Palatino Linotype" panose="02040502050505030304" pitchFamily="18" charset="0"/>
              </a:rPr>
              <a:t>година</a:t>
            </a:r>
            <a:r>
              <a:rPr lang="en-GB" dirty="0">
                <a:latin typeface="Palatino Linotype" panose="02040502050505030304" pitchFamily="18" charset="0"/>
              </a:rPr>
              <a:t>: 195</a:t>
            </a:r>
            <a:r>
              <a:rPr lang="en-US" dirty="0">
                <a:latin typeface="Palatino Linotype" panose="02040502050505030304" pitchFamily="18" charset="0"/>
              </a:rPr>
              <a:t>5</a:t>
            </a:r>
            <a:endParaRPr lang="en-GB" dirty="0">
              <a:latin typeface="Palatino Linotype" panose="0204050205050503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B970CE-D539-7397-4A13-5698D73180CC}"/>
              </a:ext>
            </a:extLst>
          </p:cNvPr>
          <p:cNvSpPr txBox="1"/>
          <p:nvPr/>
        </p:nvSpPr>
        <p:spPr>
          <a:xfrm>
            <a:off x="1704517" y="3213557"/>
            <a:ext cx="2650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latin typeface="Palatino Linotype" panose="02040502050505030304" pitchFamily="18" charset="0"/>
              </a:rPr>
              <a:t>Паралитички полиомијелитис</a:t>
            </a:r>
            <a:endParaRPr lang="en-US" sz="1600" b="1" dirty="0">
              <a:latin typeface="Palatino Linotype" panose="02040502050505030304" pitchFamily="18" charset="0"/>
            </a:endParaRPr>
          </a:p>
          <a:p>
            <a:pPr algn="ctr"/>
            <a:r>
              <a:rPr lang="sr-Cyrl-RS" sz="1600" dirty="0">
                <a:latin typeface="Palatino Linotype" panose="02040502050505030304" pitchFamily="18" charset="0"/>
              </a:rPr>
              <a:t>парализа мишића екстремитета</a:t>
            </a:r>
            <a:endParaRPr lang="en-GB" sz="16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9880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A88B5E46-8763-4427-B1A5-AAF9CA4BFA7A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048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7C99F2-AABE-42B8-91DF-9578AB225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0154" y="561013"/>
            <a:ext cx="3936784" cy="311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A37C8F-F110-403F-A506-CF02DA7A5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4800"/>
          <a:stretch>
            <a:fillRect/>
          </a:stretch>
        </p:blipFill>
        <p:spPr bwMode="auto">
          <a:xfrm>
            <a:off x="1803833" y="556999"/>
            <a:ext cx="3961754" cy="311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83095D-57D9-4E13-B04D-3500F2903F26}"/>
              </a:ext>
            </a:extLst>
          </p:cNvPr>
          <p:cNvSpPr txBox="1"/>
          <p:nvPr/>
        </p:nvSpPr>
        <p:spPr>
          <a:xfrm>
            <a:off x="7798" y="1694937"/>
            <a:ext cx="17973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Palatino Linotype" panose="02040502050505030304" pitchFamily="18" charset="0"/>
              </a:rPr>
              <a:t>Салкова вакцина</a:t>
            </a:r>
            <a:endParaRPr lang="en-US" b="1" dirty="0">
              <a:latin typeface="Palatino Linotype" panose="02040502050505030304" pitchFamily="18" charset="0"/>
            </a:endParaRPr>
          </a:p>
          <a:p>
            <a:pPr algn="ctr"/>
            <a:r>
              <a:rPr lang="en-GB" dirty="0">
                <a:latin typeface="Palatino Linotype" panose="02040502050505030304" pitchFamily="18" charset="0"/>
              </a:rPr>
              <a:t>1955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8B5E46-8763-4427-B1A5-AAF9CA4BFA7A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8457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7C99F2-AABE-42B8-91DF-9578AB225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0154" y="561013"/>
            <a:ext cx="3936784" cy="311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A37C8F-F110-403F-A506-CF02DA7A5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4800"/>
          <a:stretch>
            <a:fillRect/>
          </a:stretch>
        </p:blipFill>
        <p:spPr bwMode="auto">
          <a:xfrm>
            <a:off x="1803833" y="556999"/>
            <a:ext cx="3961754" cy="311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 descr="C:\Users\Ivan Jovanovic\Desktop\Sabin_-_WHO_Pasteur_Merieux_-_giving_vaccine.jpg">
            <a:extLst>
              <a:ext uri="{FF2B5EF4-FFF2-40B4-BE49-F238E27FC236}">
                <a16:creationId xmlns:a16="http://schemas.microsoft.com/office/drawing/2014/main" id="{8E20621D-F494-43F5-8B30-AEA2DD56C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b="7650"/>
          <a:stretch>
            <a:fillRect/>
          </a:stretch>
        </p:blipFill>
        <p:spPr bwMode="auto">
          <a:xfrm>
            <a:off x="7733353" y="4005942"/>
            <a:ext cx="1959429" cy="2743200"/>
          </a:xfrm>
          <a:prstGeom prst="rect">
            <a:avLst/>
          </a:prstGeom>
          <a:noFill/>
        </p:spPr>
      </p:pic>
      <p:pic>
        <p:nvPicPr>
          <p:cNvPr id="6" name="Picture 3" descr="C:\Users\Ivan Jovanovic\Desktop\dr-albert-sabin-1906-1993-holding-everett.jpg">
            <a:extLst>
              <a:ext uri="{FF2B5EF4-FFF2-40B4-BE49-F238E27FC236}">
                <a16:creationId xmlns:a16="http://schemas.microsoft.com/office/drawing/2014/main" id="{59BD2A89-334C-4812-BE5A-388ADD131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0212" y="4005943"/>
            <a:ext cx="2047875" cy="2743200"/>
          </a:xfrm>
          <a:prstGeom prst="rect">
            <a:avLst/>
          </a:prstGeom>
          <a:noFill/>
        </p:spPr>
      </p:pic>
      <p:pic>
        <p:nvPicPr>
          <p:cNvPr id="7" name="Picture 5" descr="Резултат слика">
            <a:extLst>
              <a:ext uri="{FF2B5EF4-FFF2-40B4-BE49-F238E27FC236}">
                <a16:creationId xmlns:a16="http://schemas.microsoft.com/office/drawing/2014/main" id="{2B9F12EF-81CB-4732-A2CE-DE59E0F87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6970" y="4329792"/>
            <a:ext cx="2857500" cy="2095501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478D49-4EAF-456B-BF30-F4134B88E8C3}"/>
              </a:ext>
            </a:extLst>
          </p:cNvPr>
          <p:cNvSpPr txBox="1"/>
          <p:nvPr/>
        </p:nvSpPr>
        <p:spPr>
          <a:xfrm>
            <a:off x="400" y="4910134"/>
            <a:ext cx="18047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Palatino Linotype" panose="02040502050505030304" pitchFamily="18" charset="0"/>
              </a:rPr>
              <a:t>Сејбинова вакцина</a:t>
            </a:r>
            <a:endParaRPr lang="en-US" b="1" dirty="0">
              <a:latin typeface="Palatino Linotype" panose="02040502050505030304" pitchFamily="18" charset="0"/>
            </a:endParaRPr>
          </a:p>
          <a:p>
            <a:pPr algn="ctr"/>
            <a:r>
              <a:rPr lang="en-GB" dirty="0">
                <a:latin typeface="Palatino Linotype" panose="02040502050505030304" pitchFamily="18" charset="0"/>
              </a:rPr>
              <a:t>1960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8B5E46-8763-4427-B1A5-AAF9CA4BFA7A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Polio vaccines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9AEE6C-5CA7-70A9-B51D-F4F22027D7F0}"/>
              </a:ext>
            </a:extLst>
          </p:cNvPr>
          <p:cNvSpPr txBox="1"/>
          <p:nvPr/>
        </p:nvSpPr>
        <p:spPr>
          <a:xfrm>
            <a:off x="7798" y="1694937"/>
            <a:ext cx="17973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Palatino Linotype" panose="02040502050505030304" pitchFamily="18" charset="0"/>
              </a:rPr>
              <a:t>Салкова вакцина</a:t>
            </a:r>
            <a:endParaRPr lang="en-US" b="1" dirty="0">
              <a:latin typeface="Palatino Linotype" panose="02040502050505030304" pitchFamily="18" charset="0"/>
            </a:endParaRPr>
          </a:p>
          <a:p>
            <a:pPr algn="ctr"/>
            <a:r>
              <a:rPr lang="en-GB" dirty="0">
                <a:latin typeface="Palatino Linotype" panose="02040502050505030304" pitchFamily="18" charset="0"/>
              </a:rPr>
              <a:t>1955</a:t>
            </a:r>
          </a:p>
        </p:txBody>
      </p:sp>
    </p:spTree>
    <p:extLst>
      <p:ext uri="{BB962C8B-B14F-4D97-AF65-F5344CB8AC3E}">
        <p14:creationId xmlns:p14="http://schemas.microsoft.com/office/powerpoint/2010/main" val="28907730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51F23D4-197B-46AE-B275-A11068973BAE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47B79AA-6277-45DC-BD6B-4AE10F4EF243}"/>
              </a:ext>
            </a:extLst>
          </p:cNvPr>
          <p:cNvSpPr txBox="1">
            <a:spLocks/>
          </p:cNvSpPr>
          <p:nvPr/>
        </p:nvSpPr>
        <p:spPr>
          <a:xfrm>
            <a:off x="339983" y="1281988"/>
            <a:ext cx="11129967" cy="38807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Cyrl-RS" dirty="0">
                <a:latin typeface="Palatino Linotype" panose="02040502050505030304" pitchFamily="18" charset="0"/>
              </a:rPr>
              <a:t>Слаб одзив на вакцинацију</a:t>
            </a:r>
          </a:p>
          <a:p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Разлози</a:t>
            </a:r>
            <a:r>
              <a:rPr lang="sr-Latn-RS" dirty="0">
                <a:latin typeface="Palatino Linotype" panose="02040502050505030304" pitchFamily="18" charset="0"/>
              </a:rPr>
              <a:t>?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6409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51F23D4-197B-46AE-B275-A11068973BAE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47B79AA-6277-45DC-BD6B-4AE10F4EF243}"/>
              </a:ext>
            </a:extLst>
          </p:cNvPr>
          <p:cNvSpPr txBox="1">
            <a:spLocks/>
          </p:cNvSpPr>
          <p:nvPr/>
        </p:nvSpPr>
        <p:spPr>
          <a:xfrm>
            <a:off x="339983" y="1281988"/>
            <a:ext cx="4276405" cy="38807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Cyrl-RS" dirty="0">
                <a:latin typeface="Palatino Linotype" panose="02040502050505030304" pitchFamily="18" charset="0"/>
              </a:rPr>
              <a:t>Страх од непознатог</a:t>
            </a:r>
            <a:endParaRPr lang="en-U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Неповерење становништва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671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51F23D4-197B-46AE-B275-A11068973BAE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47B79AA-6277-45DC-BD6B-4AE10F4EF243}"/>
              </a:ext>
            </a:extLst>
          </p:cNvPr>
          <p:cNvSpPr txBox="1">
            <a:spLocks/>
          </p:cNvSpPr>
          <p:nvPr/>
        </p:nvSpPr>
        <p:spPr>
          <a:xfrm>
            <a:off x="339983" y="1281988"/>
            <a:ext cx="4276405" cy="38807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Cyrl-RS" dirty="0">
                <a:latin typeface="Palatino Linotype" panose="02040502050505030304" pitchFamily="18" charset="0"/>
              </a:rPr>
              <a:t>Страх од непознатог</a:t>
            </a:r>
            <a:endParaRPr lang="en-U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Неповерење становништва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1605A-843E-E079-2D6B-5EE8B2B6648C}"/>
              </a:ext>
            </a:extLst>
          </p:cNvPr>
          <p:cNvSpPr txBox="1"/>
          <p:nvPr/>
        </p:nvSpPr>
        <p:spPr>
          <a:xfrm>
            <a:off x="4154746" y="3151414"/>
            <a:ext cx="5536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Backstage at CBS Studio 50, before airing of The Ed Sullivan Show</a:t>
            </a:r>
            <a:r>
              <a:rPr lang="sr-Cyrl-RS" sz="1000" dirty="0">
                <a:latin typeface="Palatino Linotype" panose="02040502050505030304" pitchFamily="18" charset="0"/>
              </a:rPr>
              <a:t>, </a:t>
            </a:r>
            <a:r>
              <a:rPr lang="en-GB" sz="1000" dirty="0">
                <a:latin typeface="Palatino Linotype" panose="02040502050505030304" pitchFamily="18" charset="0"/>
              </a:rPr>
              <a:t>1956 </a:t>
            </a:r>
          </a:p>
        </p:txBody>
      </p:sp>
      <p:pic>
        <p:nvPicPr>
          <p:cNvPr id="5" name="Picture 4" descr="A group of people embracing&#10;&#10;Description automatically generated with low confidence">
            <a:extLst>
              <a:ext uri="{FF2B5EF4-FFF2-40B4-BE49-F238E27FC236}">
                <a16:creationId xmlns:a16="http://schemas.microsoft.com/office/drawing/2014/main" id="{ED32CB79-5896-61EE-7FC6-02B667548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7"/>
          <a:stretch/>
        </p:blipFill>
        <p:spPr>
          <a:xfrm>
            <a:off x="4820582" y="472052"/>
            <a:ext cx="4138207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503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51F23D4-197B-46AE-B275-A11068973BAE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47B79AA-6277-45DC-BD6B-4AE10F4EF243}"/>
              </a:ext>
            </a:extLst>
          </p:cNvPr>
          <p:cNvSpPr txBox="1">
            <a:spLocks/>
          </p:cNvSpPr>
          <p:nvPr/>
        </p:nvSpPr>
        <p:spPr>
          <a:xfrm>
            <a:off x="339983" y="1281988"/>
            <a:ext cx="4276405" cy="38807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Cyrl-RS" dirty="0">
                <a:latin typeface="Palatino Linotype" panose="02040502050505030304" pitchFamily="18" charset="0"/>
              </a:rPr>
              <a:t>Страх од непознатог</a:t>
            </a:r>
            <a:endParaRPr lang="en-U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Неповерење становништва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1605A-843E-E079-2D6B-5EE8B2B6648C}"/>
              </a:ext>
            </a:extLst>
          </p:cNvPr>
          <p:cNvSpPr txBox="1"/>
          <p:nvPr/>
        </p:nvSpPr>
        <p:spPr>
          <a:xfrm>
            <a:off x="4154746" y="3151414"/>
            <a:ext cx="5536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Backstage at CBS Studio 50, before airing of The Ed Sullivan Show</a:t>
            </a:r>
            <a:r>
              <a:rPr lang="sr-Cyrl-RS" sz="1000" dirty="0">
                <a:latin typeface="Palatino Linotype" panose="02040502050505030304" pitchFamily="18" charset="0"/>
              </a:rPr>
              <a:t>, </a:t>
            </a:r>
            <a:r>
              <a:rPr lang="en-GB" sz="1000" dirty="0">
                <a:latin typeface="Palatino Linotype" panose="02040502050505030304" pitchFamily="18" charset="0"/>
              </a:rPr>
              <a:t>1956 </a:t>
            </a:r>
          </a:p>
        </p:txBody>
      </p:sp>
      <p:pic>
        <p:nvPicPr>
          <p:cNvPr id="5" name="Picture 4" descr="A group of people embracing&#10;&#10;Description automatically generated with low confidence">
            <a:extLst>
              <a:ext uri="{FF2B5EF4-FFF2-40B4-BE49-F238E27FC236}">
                <a16:creationId xmlns:a16="http://schemas.microsoft.com/office/drawing/2014/main" id="{ED32CB79-5896-61EE-7FC6-02B667548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7"/>
          <a:stretch/>
        </p:blipFill>
        <p:spPr>
          <a:xfrm>
            <a:off x="4820582" y="472052"/>
            <a:ext cx="4138207" cy="270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D5D0CD-25A0-60F6-D0DB-96C923D42509}"/>
              </a:ext>
            </a:extLst>
          </p:cNvPr>
          <p:cNvSpPr txBox="1"/>
          <p:nvPr/>
        </p:nvSpPr>
        <p:spPr>
          <a:xfrm>
            <a:off x="5371004" y="6590135"/>
            <a:ext cx="65452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Parents and children lined up for Sabin oral polio vaccine at Stratford Manor Clinic in </a:t>
            </a:r>
            <a:r>
              <a:rPr lang="en-GB" sz="1000" dirty="0" err="1">
                <a:latin typeface="Palatino Linotype" panose="02040502050505030304" pitchFamily="18" charset="0"/>
              </a:rPr>
              <a:t>Madisonvile</a:t>
            </a:r>
            <a:r>
              <a:rPr lang="en-GB" sz="1000" dirty="0">
                <a:latin typeface="Palatino Linotype" panose="02040502050505030304" pitchFamily="18" charset="0"/>
              </a:rPr>
              <a:t>. 1960.</a:t>
            </a:r>
          </a:p>
        </p:txBody>
      </p:sp>
      <p:pic>
        <p:nvPicPr>
          <p:cNvPr id="7" name="Picture 6" descr="A picture containing outdoor, person, group, standing&#10;&#10;Description automatically generated">
            <a:extLst>
              <a:ext uri="{FF2B5EF4-FFF2-40B4-BE49-F238E27FC236}">
                <a16:creationId xmlns:a16="http://schemas.microsoft.com/office/drawing/2014/main" id="{00AA4761-C03D-E922-1EDE-7965CB950F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7"/>
          <a:stretch/>
        </p:blipFill>
        <p:spPr>
          <a:xfrm>
            <a:off x="6074935" y="3880043"/>
            <a:ext cx="3693540" cy="2700000"/>
          </a:xfrm>
          <a:prstGeom prst="rect">
            <a:avLst/>
          </a:prstGeom>
        </p:spPr>
      </p:pic>
      <p:pic>
        <p:nvPicPr>
          <p:cNvPr id="8" name="Picture 7" descr="A group of people standing in front of a drum&#10;&#10;Description automatically generated with low confidence">
            <a:extLst>
              <a:ext uri="{FF2B5EF4-FFF2-40B4-BE49-F238E27FC236}">
                <a16:creationId xmlns:a16="http://schemas.microsoft.com/office/drawing/2014/main" id="{C72CEE14-7625-2D10-2175-0B32C1027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83" y="3889697"/>
            <a:ext cx="4800000" cy="270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4DB5C5-3C07-31C5-CFE2-7A59C5B03829}"/>
              </a:ext>
            </a:extLst>
          </p:cNvPr>
          <p:cNvSpPr txBox="1"/>
          <p:nvPr/>
        </p:nvSpPr>
        <p:spPr>
          <a:xfrm>
            <a:off x="826172" y="6583490"/>
            <a:ext cx="34084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The Herald journal</a:t>
            </a:r>
          </a:p>
        </p:txBody>
      </p:sp>
    </p:spTree>
    <p:extLst>
      <p:ext uri="{BB962C8B-B14F-4D97-AF65-F5344CB8AC3E}">
        <p14:creationId xmlns:p14="http://schemas.microsoft.com/office/powerpoint/2010/main" val="40463266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51F23D4-197B-46AE-B275-A11068973BAE}"/>
              </a:ext>
            </a:extLst>
          </p:cNvPr>
          <p:cNvSpPr txBox="1">
            <a:spLocks/>
          </p:cNvSpPr>
          <p:nvPr/>
        </p:nvSpPr>
        <p:spPr>
          <a:xfrm>
            <a:off x="677335" y="14793"/>
            <a:ext cx="7658798" cy="64769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2800" i="1" dirty="0">
                <a:solidFill>
                  <a:schemeClr val="bg2">
                    <a:lumMod val="50000"/>
                  </a:schemeClr>
                </a:solidFill>
                <a:latin typeface="Palatino Linotype" panose="02040502050505030304" pitchFamily="18" charset="0"/>
              </a:rPr>
              <a:t>Полио вакцине</a:t>
            </a:r>
            <a:endParaRPr lang="en-GB" sz="2800" i="1" dirty="0">
              <a:solidFill>
                <a:schemeClr val="bg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1605A-843E-E079-2D6B-5EE8B2B6648C}"/>
              </a:ext>
            </a:extLst>
          </p:cNvPr>
          <p:cNvSpPr txBox="1"/>
          <p:nvPr/>
        </p:nvSpPr>
        <p:spPr>
          <a:xfrm>
            <a:off x="4154746" y="3151414"/>
            <a:ext cx="5536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Backstage at CBS Studio 50, before airing of The Ed Sullivan Show</a:t>
            </a:r>
            <a:r>
              <a:rPr lang="sr-Cyrl-RS" sz="1000" dirty="0">
                <a:latin typeface="Palatino Linotype" panose="02040502050505030304" pitchFamily="18" charset="0"/>
              </a:rPr>
              <a:t>, </a:t>
            </a:r>
            <a:r>
              <a:rPr lang="en-GB" sz="1000" dirty="0">
                <a:latin typeface="Palatino Linotype" panose="02040502050505030304" pitchFamily="18" charset="0"/>
              </a:rPr>
              <a:t>1956 </a:t>
            </a:r>
          </a:p>
        </p:txBody>
      </p:sp>
      <p:pic>
        <p:nvPicPr>
          <p:cNvPr id="5" name="Picture 4" descr="A group of people embracing&#10;&#10;Description automatically generated with low confidence">
            <a:extLst>
              <a:ext uri="{FF2B5EF4-FFF2-40B4-BE49-F238E27FC236}">
                <a16:creationId xmlns:a16="http://schemas.microsoft.com/office/drawing/2014/main" id="{ED32CB79-5896-61EE-7FC6-02B667548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7"/>
          <a:stretch/>
        </p:blipFill>
        <p:spPr>
          <a:xfrm>
            <a:off x="4820582" y="472052"/>
            <a:ext cx="4138207" cy="270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D5D0CD-25A0-60F6-D0DB-96C923D42509}"/>
              </a:ext>
            </a:extLst>
          </p:cNvPr>
          <p:cNvSpPr txBox="1"/>
          <p:nvPr/>
        </p:nvSpPr>
        <p:spPr>
          <a:xfrm>
            <a:off x="5371004" y="6590135"/>
            <a:ext cx="65452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Parents and children lined up for Sabin oral polio vaccine at Stratford Manor Clinic in </a:t>
            </a:r>
            <a:r>
              <a:rPr lang="en-GB" sz="1000" dirty="0" err="1">
                <a:latin typeface="Palatino Linotype" panose="02040502050505030304" pitchFamily="18" charset="0"/>
              </a:rPr>
              <a:t>Madisonvile</a:t>
            </a:r>
            <a:r>
              <a:rPr lang="en-GB" sz="1000" dirty="0">
                <a:latin typeface="Palatino Linotype" panose="02040502050505030304" pitchFamily="18" charset="0"/>
              </a:rPr>
              <a:t>. 1960.</a:t>
            </a:r>
          </a:p>
        </p:txBody>
      </p:sp>
      <p:pic>
        <p:nvPicPr>
          <p:cNvPr id="7" name="Picture 6" descr="A picture containing outdoor, person, group, standing&#10;&#10;Description automatically generated">
            <a:extLst>
              <a:ext uri="{FF2B5EF4-FFF2-40B4-BE49-F238E27FC236}">
                <a16:creationId xmlns:a16="http://schemas.microsoft.com/office/drawing/2014/main" id="{00AA4761-C03D-E922-1EDE-7965CB950F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7"/>
          <a:stretch/>
        </p:blipFill>
        <p:spPr>
          <a:xfrm>
            <a:off x="6074935" y="3880043"/>
            <a:ext cx="3693540" cy="2700000"/>
          </a:xfrm>
          <a:prstGeom prst="rect">
            <a:avLst/>
          </a:prstGeom>
        </p:spPr>
      </p:pic>
      <p:pic>
        <p:nvPicPr>
          <p:cNvPr id="8" name="Picture 7" descr="A group of people standing in front of a drum&#10;&#10;Description automatically generated with low confidence">
            <a:extLst>
              <a:ext uri="{FF2B5EF4-FFF2-40B4-BE49-F238E27FC236}">
                <a16:creationId xmlns:a16="http://schemas.microsoft.com/office/drawing/2014/main" id="{C72CEE14-7625-2D10-2175-0B32C1027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83" y="3889697"/>
            <a:ext cx="4800000" cy="270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4DB5C5-3C07-31C5-CFE2-7A59C5B03829}"/>
              </a:ext>
            </a:extLst>
          </p:cNvPr>
          <p:cNvSpPr txBox="1"/>
          <p:nvPr/>
        </p:nvSpPr>
        <p:spPr>
          <a:xfrm>
            <a:off x="826172" y="6583490"/>
            <a:ext cx="34084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alatino Linotype" panose="02040502050505030304" pitchFamily="18" charset="0"/>
              </a:rPr>
              <a:t>The Herald journal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E2B575-55BF-8D25-3130-6CF14143DD21}"/>
              </a:ext>
            </a:extLst>
          </p:cNvPr>
          <p:cNvSpPr txBox="1"/>
          <p:nvPr/>
        </p:nvSpPr>
        <p:spPr>
          <a:xfrm>
            <a:off x="73447" y="1435276"/>
            <a:ext cx="4667237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>
                <a:latin typeface="Palatino Linotype" panose="02040502050505030304" pitchFamily="18" charset="0"/>
              </a:rPr>
              <a:t>Проценат изунизованих у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sr-Cyrl-RS" sz="3200" dirty="0">
                <a:latin typeface="Palatino Linotype" panose="02040502050505030304" pitchFamily="18" charset="0"/>
              </a:rPr>
              <a:t>САД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sr-Cyrl-RS" sz="3200" dirty="0">
                <a:latin typeface="Palatino Linotype" panose="02040502050505030304" pitchFamily="18" charset="0"/>
              </a:rPr>
              <a:t>расте са </a:t>
            </a:r>
            <a:r>
              <a:rPr lang="en-US" sz="3200" dirty="0">
                <a:solidFill>
                  <a:srgbClr val="FF0000"/>
                </a:solidFill>
                <a:latin typeface="Palatino Linotype" panose="02040502050505030304" pitchFamily="18" charset="0"/>
              </a:rPr>
              <a:t>0.6%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sr-Cyrl-RS" sz="3200" dirty="0">
                <a:latin typeface="Palatino Linotype" panose="02040502050505030304" pitchFamily="18" charset="0"/>
              </a:rPr>
              <a:t>на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Palatino Linotype" panose="02040502050505030304" pitchFamily="18" charset="0"/>
              </a:rPr>
              <a:t>80%</a:t>
            </a:r>
            <a:r>
              <a:rPr lang="en-US" sz="3200" dirty="0">
                <a:latin typeface="Palatino Linotype" panose="02040502050505030304" pitchFamily="18" charset="0"/>
              </a:rPr>
              <a:t> </a:t>
            </a:r>
            <a:endParaRPr lang="sr-Cyrl-RS" sz="3200" dirty="0">
              <a:latin typeface="Palatino Linotype" panose="02040502050505030304" pitchFamily="18" charset="0"/>
            </a:endParaRPr>
          </a:p>
          <a:p>
            <a:pPr algn="ctr"/>
            <a:r>
              <a:rPr lang="sr-Cyrl-RS" sz="3200" dirty="0">
                <a:latin typeface="Palatino Linotype" panose="02040502050505030304" pitchFamily="18" charset="0"/>
              </a:rPr>
              <a:t>за само 6 месеци</a:t>
            </a:r>
            <a:endParaRPr lang="en-GB" sz="3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77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0763627"/>
              </p:ext>
            </p:extLst>
          </p:nvPr>
        </p:nvGraphicFramePr>
        <p:xfrm>
          <a:off x="62141" y="26914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93856DE5-35F4-2927-2E7A-3E1EFFDC5821}"/>
              </a:ext>
            </a:extLst>
          </p:cNvPr>
          <p:cNvSpPr txBox="1">
            <a:spLocks/>
          </p:cNvSpPr>
          <p:nvPr/>
        </p:nvSpPr>
        <p:spPr>
          <a:xfrm>
            <a:off x="62141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одговор- настанак меморијских лимфоцита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9EE9005-427C-C55B-DB78-A1F77AD13C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21" t="3475" r="687"/>
          <a:stretch/>
        </p:blipFill>
        <p:spPr>
          <a:xfrm>
            <a:off x="497888" y="603677"/>
            <a:ext cx="8979718" cy="25404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8D43868-F975-9D62-F677-F9E4B938D3E1}"/>
              </a:ext>
            </a:extLst>
          </p:cNvPr>
          <p:cNvSpPr txBox="1"/>
          <p:nvPr/>
        </p:nvSpPr>
        <p:spPr>
          <a:xfrm>
            <a:off x="2622102" y="6578617"/>
            <a:ext cx="61436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200" i="1" dirty="0">
                <a:latin typeface="Palatino Linotype" panose="02040502050505030304" pitchFamily="18" charset="0"/>
              </a:rPr>
              <a:t>Преузето из</a:t>
            </a:r>
            <a:r>
              <a:rPr lang="en-US" sz="1200" i="1" dirty="0">
                <a:latin typeface="Palatino Linotype" panose="02040502050505030304" pitchFamily="18" charset="0"/>
              </a:rPr>
              <a:t>: Abul K Abbas.</a:t>
            </a:r>
            <a:r>
              <a:rPr lang="sr-Latn-RS" sz="1200" i="1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200" i="1" dirty="0">
                <a:latin typeface="Palatino Linotype" panose="02040502050505030304" pitchFamily="18" charset="0"/>
              </a:rPr>
              <a:t>y. Elsevier 2019.</a:t>
            </a:r>
            <a:endParaRPr lang="en-GB" sz="12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2190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681320-3CFE-0B06-E9AE-B3E777A894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046480"/>
              </p:ext>
            </p:extLst>
          </p:nvPr>
        </p:nvGraphicFramePr>
        <p:xfrm>
          <a:off x="842597" y="1371600"/>
          <a:ext cx="10279290" cy="4939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BE31956-4591-9E60-3B30-1F103328F7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45" b="27391"/>
          <a:stretch/>
        </p:blipFill>
        <p:spPr>
          <a:xfrm>
            <a:off x="904466" y="65652"/>
            <a:ext cx="2113722" cy="89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7861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681320-3CFE-0B06-E9AE-B3E777A894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42597" y="1371600"/>
          <a:ext cx="10279290" cy="4939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40500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681320-3CFE-0B06-E9AE-B3E777A894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42597" y="1371600"/>
          <a:ext cx="10279290" cy="4939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93027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681320-3CFE-0B06-E9AE-B3E777A894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42597" y="1371600"/>
          <a:ext cx="10279290" cy="4939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48829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681320-3CFE-0B06-E9AE-B3E777A894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42597" y="1371600"/>
          <a:ext cx="10279290" cy="4939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1058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62141" y="26914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93856DE5-35F4-2927-2E7A-3E1EFFDC5821}"/>
              </a:ext>
            </a:extLst>
          </p:cNvPr>
          <p:cNvSpPr txBox="1">
            <a:spLocks/>
          </p:cNvSpPr>
          <p:nvPr/>
        </p:nvSpPr>
        <p:spPr>
          <a:xfrm>
            <a:off x="62141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одговор- настанак меморијских лимфоцита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9EE9005-427C-C55B-DB78-A1F77AD13C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21" t="3475" r="687"/>
          <a:stretch/>
        </p:blipFill>
        <p:spPr>
          <a:xfrm>
            <a:off x="497888" y="603677"/>
            <a:ext cx="8979718" cy="25404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8D43868-F975-9D62-F677-F9E4B938D3E1}"/>
              </a:ext>
            </a:extLst>
          </p:cNvPr>
          <p:cNvSpPr txBox="1"/>
          <p:nvPr/>
        </p:nvSpPr>
        <p:spPr>
          <a:xfrm>
            <a:off x="2622102" y="6578617"/>
            <a:ext cx="61436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200" i="1" dirty="0">
                <a:latin typeface="Palatino Linotype" panose="02040502050505030304" pitchFamily="18" charset="0"/>
              </a:rPr>
              <a:t>Преузето из</a:t>
            </a:r>
            <a:r>
              <a:rPr lang="en-US" sz="1200" i="1" dirty="0">
                <a:latin typeface="Palatino Linotype" panose="02040502050505030304" pitchFamily="18" charset="0"/>
              </a:rPr>
              <a:t>: Abul K Abbas.</a:t>
            </a:r>
            <a:r>
              <a:rPr lang="sr-Latn-RS" sz="1200" i="1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200" i="1" dirty="0">
                <a:latin typeface="Palatino Linotype" panose="02040502050505030304" pitchFamily="18" charset="0"/>
              </a:rPr>
              <a:t>y. Elsevier 2019.</a:t>
            </a:r>
            <a:endParaRPr lang="en-GB" sz="12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29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62141" y="26914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93856DE5-35F4-2927-2E7A-3E1EFFDC5821}"/>
              </a:ext>
            </a:extLst>
          </p:cNvPr>
          <p:cNvSpPr txBox="1">
            <a:spLocks/>
          </p:cNvSpPr>
          <p:nvPr/>
        </p:nvSpPr>
        <p:spPr>
          <a:xfrm>
            <a:off x="62141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одговор- настанак меморијских лимфоцита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9EE9005-427C-C55B-DB78-A1F77AD13C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21" t="3475" r="687"/>
          <a:stretch/>
        </p:blipFill>
        <p:spPr>
          <a:xfrm>
            <a:off x="497888" y="603677"/>
            <a:ext cx="8979718" cy="25404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8D43868-F975-9D62-F677-F9E4B938D3E1}"/>
              </a:ext>
            </a:extLst>
          </p:cNvPr>
          <p:cNvSpPr txBox="1"/>
          <p:nvPr/>
        </p:nvSpPr>
        <p:spPr>
          <a:xfrm>
            <a:off x="2622102" y="6578617"/>
            <a:ext cx="61436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200" i="1" dirty="0">
                <a:latin typeface="Palatino Linotype" panose="02040502050505030304" pitchFamily="18" charset="0"/>
              </a:rPr>
              <a:t>Преузето из</a:t>
            </a:r>
            <a:r>
              <a:rPr lang="en-US" sz="1200" i="1" dirty="0">
                <a:latin typeface="Palatino Linotype" panose="02040502050505030304" pitchFamily="18" charset="0"/>
              </a:rPr>
              <a:t>: Abul K Abbas.</a:t>
            </a:r>
            <a:r>
              <a:rPr lang="sr-Latn-RS" sz="1200" i="1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200" i="1" dirty="0">
                <a:latin typeface="Palatino Linotype" panose="02040502050505030304" pitchFamily="18" charset="0"/>
              </a:rPr>
              <a:t>y. Elsevier 2019.</a:t>
            </a:r>
            <a:endParaRPr lang="en-GB" sz="12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764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861FAAA2-0DD4-7475-1070-502728BC2521}"/>
              </a:ext>
            </a:extLst>
          </p:cNvPr>
          <p:cNvGraphicFramePr/>
          <p:nvPr/>
        </p:nvGraphicFramePr>
        <p:xfrm>
          <a:off x="62141" y="269149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id="{93856DE5-35F4-2927-2E7A-3E1EFFDC5821}"/>
              </a:ext>
            </a:extLst>
          </p:cNvPr>
          <p:cNvSpPr txBox="1">
            <a:spLocks/>
          </p:cNvSpPr>
          <p:nvPr/>
        </p:nvSpPr>
        <p:spPr>
          <a:xfrm>
            <a:off x="62141" y="5915"/>
            <a:ext cx="9371075" cy="597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sr-Cyrl-RS" sz="3000" i="1">
                <a:latin typeface="Palatino Linotype" panose="02040502050505030304" pitchFamily="18" charset="0"/>
              </a:rPr>
              <a:t>Имунски одговор- настанак меморијских лимфоцита</a:t>
            </a:r>
            <a:endParaRPr lang="en-GB" sz="3000" i="1" dirty="0">
              <a:latin typeface="Palatino Linotype" panose="0204050205050503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9EE9005-427C-C55B-DB78-A1F77AD13C8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21" t="3475" r="687"/>
          <a:stretch/>
        </p:blipFill>
        <p:spPr>
          <a:xfrm>
            <a:off x="497888" y="603677"/>
            <a:ext cx="8979718" cy="25404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8D43868-F975-9D62-F677-F9E4B938D3E1}"/>
              </a:ext>
            </a:extLst>
          </p:cNvPr>
          <p:cNvSpPr txBox="1"/>
          <p:nvPr/>
        </p:nvSpPr>
        <p:spPr>
          <a:xfrm>
            <a:off x="2622102" y="6578617"/>
            <a:ext cx="61436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r-Cyrl-RS" sz="1200" i="1" dirty="0">
                <a:latin typeface="Palatino Linotype" panose="02040502050505030304" pitchFamily="18" charset="0"/>
              </a:rPr>
              <a:t>Преузето из</a:t>
            </a:r>
            <a:r>
              <a:rPr lang="en-US" sz="1200" i="1" dirty="0">
                <a:latin typeface="Palatino Linotype" panose="02040502050505030304" pitchFamily="18" charset="0"/>
              </a:rPr>
              <a:t>: Abul K Abbas.</a:t>
            </a:r>
            <a:r>
              <a:rPr lang="sr-Latn-RS" sz="1200" i="1" dirty="0">
                <a:latin typeface="Palatino Linotype" panose="02040502050505030304" pitchFamily="18" charset="0"/>
              </a:rPr>
              <a:t> Cellular and molecular immunolog</a:t>
            </a:r>
            <a:r>
              <a:rPr lang="en-US" sz="1200" i="1" dirty="0">
                <a:latin typeface="Palatino Linotype" panose="02040502050505030304" pitchFamily="18" charset="0"/>
              </a:rPr>
              <a:t>y. Elsevier 2019.</a:t>
            </a:r>
            <a:endParaRPr lang="en-GB" sz="12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9155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7280</TotalTime>
  <Words>2911</Words>
  <Application>Microsoft Office PowerPoint</Application>
  <PresentationFormat>Widescreen</PresentationFormat>
  <Paragraphs>460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0" baseType="lpstr">
      <vt:lpstr>Arial</vt:lpstr>
      <vt:lpstr>Palatino Linotype</vt:lpstr>
      <vt:lpstr>Trebuchet MS</vt:lpstr>
      <vt:lpstr>Wingdings</vt:lpstr>
      <vt:lpstr>Wingdings 3</vt:lpstr>
      <vt:lpstr>Facet</vt:lpstr>
      <vt:lpstr>ВАКЦИНЕ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ivanjovanovic77@gmail.com</dc:creator>
  <cp:lastModifiedBy>ivanjovanovic77@gmail.com</cp:lastModifiedBy>
  <cp:revision>90</cp:revision>
  <dcterms:created xsi:type="dcterms:W3CDTF">2021-12-12T09:21:00Z</dcterms:created>
  <dcterms:modified xsi:type="dcterms:W3CDTF">2022-12-19T16:53:39Z</dcterms:modified>
</cp:coreProperties>
</file>